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Lst>
  <p:notesMasterIdLst>
    <p:notesMasterId r:id="rId10"/>
  </p:notesMasterIdLst>
  <p:handoutMasterIdLst>
    <p:handoutMasterId r:id="rId11"/>
  </p:handoutMasterIdLst>
  <p:sldIdLst>
    <p:sldId id="376" r:id="rId5"/>
    <p:sldId id="378" r:id="rId6"/>
    <p:sldId id="379" r:id="rId7"/>
    <p:sldId id="380" r:id="rId8"/>
    <p:sldId id="278" r:id="rId9"/>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596"/>
    <a:srgbClr val="00A84C"/>
    <a:srgbClr val="F2B800"/>
    <a:srgbClr val="001C76"/>
    <a:srgbClr val="2581C4"/>
    <a:srgbClr val="56BAB0"/>
    <a:srgbClr val="EAEAEA"/>
    <a:srgbClr val="5A5B5E"/>
    <a:srgbClr val="B1B3B4"/>
    <a:srgbClr val="6CE6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55" autoAdjust="0"/>
    <p:restoredTop sz="94743" autoAdjust="0"/>
  </p:normalViewPr>
  <p:slideViewPr>
    <p:cSldViewPr snapToGrid="0" showGuides="1">
      <p:cViewPr>
        <p:scale>
          <a:sx n="100" d="100"/>
          <a:sy n="100" d="100"/>
        </p:scale>
        <p:origin x="-1944" y="-324"/>
      </p:cViewPr>
      <p:guideLst>
        <p:guide orient="horz" pos="4218"/>
        <p:guide orient="horz" pos="964"/>
        <p:guide orient="horz" pos="1012"/>
        <p:guide orient="horz" pos="630"/>
        <p:guide orient="horz" pos="1517"/>
        <p:guide pos="2880"/>
        <p:guide pos="144"/>
        <p:guide pos="5616"/>
        <p:guide pos="5444"/>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3" d="100"/>
          <a:sy n="83" d="100"/>
        </p:scale>
        <p:origin x="-199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21965" y="0"/>
            <a:ext cx="2723694" cy="496332"/>
          </a:xfrm>
          <a:prstGeom prst="rect">
            <a:avLst/>
          </a:prstGeom>
        </p:spPr>
        <p:txBody>
          <a:bodyPr vert="horz" lIns="91275" tIns="45638" rIns="91275" bIns="45638" rtlCol="0" anchor="ctr" anchorCtr="0"/>
          <a:lstStyle>
            <a:lvl1pPr algn="l">
              <a:defRPr sz="1200"/>
            </a:lvl1pPr>
          </a:lstStyle>
          <a:p>
            <a:r>
              <a:rPr lang="en-US" dirty="0" smtClean="0"/>
              <a:t>Datalogic </a:t>
            </a:r>
            <a:r>
              <a:rPr lang="en-US" dirty="0" err="1" smtClean="0"/>
              <a:t>SpA</a:t>
            </a:r>
            <a:endParaRPr lang="en-US" dirty="0"/>
          </a:p>
        </p:txBody>
      </p:sp>
      <p:sp>
        <p:nvSpPr>
          <p:cNvPr id="3" name="Date Placeholder 2"/>
          <p:cNvSpPr>
            <a:spLocks noGrp="1"/>
          </p:cNvSpPr>
          <p:nvPr>
            <p:ph type="dt" sz="quarter" idx="1"/>
          </p:nvPr>
        </p:nvSpPr>
        <p:spPr>
          <a:xfrm>
            <a:off x="3850443" y="0"/>
            <a:ext cx="2725267" cy="496332"/>
          </a:xfrm>
          <a:prstGeom prst="rect">
            <a:avLst/>
          </a:prstGeom>
        </p:spPr>
        <p:txBody>
          <a:bodyPr vert="horz" lIns="91275" tIns="45638" rIns="91275" bIns="45638" rtlCol="0" anchor="ctr" anchorCtr="0"/>
          <a:lstStyle>
            <a:lvl1pPr algn="r">
              <a:defRPr sz="1200"/>
            </a:lvl1pPr>
          </a:lstStyle>
          <a:p>
            <a:fld id="{243C4086-E6B8-4FAC-8B49-86792EFC9406}" type="datetimeFigureOut">
              <a:rPr lang="en-US" smtClean="0"/>
              <a:t>12/21/2017</a:t>
            </a:fld>
            <a:endParaRPr lang="en-US"/>
          </a:p>
        </p:txBody>
      </p:sp>
      <p:sp>
        <p:nvSpPr>
          <p:cNvPr id="4" name="Footer Placeholder 3"/>
          <p:cNvSpPr>
            <a:spLocks noGrp="1"/>
          </p:cNvSpPr>
          <p:nvPr>
            <p:ph type="ftr" sz="quarter" idx="2"/>
          </p:nvPr>
        </p:nvSpPr>
        <p:spPr>
          <a:xfrm>
            <a:off x="240463" y="9428584"/>
            <a:ext cx="4957216" cy="496332"/>
          </a:xfrm>
          <a:prstGeom prst="rect">
            <a:avLst/>
          </a:prstGeom>
        </p:spPr>
        <p:txBody>
          <a:bodyPr vert="horz" lIns="91275" tIns="45638" rIns="91275" bIns="45638" rtlCol="0" anchor="ctr" anchorCtr="0"/>
          <a:lstStyle>
            <a:lvl1pPr algn="l">
              <a:defRPr sz="1200"/>
            </a:lvl1pPr>
          </a:lstStyle>
          <a:p>
            <a:r>
              <a:rPr lang="en-US" dirty="0" smtClean="0"/>
              <a:t>© 2014 Datalogic </a:t>
            </a:r>
            <a:r>
              <a:rPr lang="en-US" dirty="0" err="1" smtClean="0"/>
              <a:t>SpA</a:t>
            </a:r>
            <a:r>
              <a:rPr lang="en-US" dirty="0" smtClean="0"/>
              <a:t> • Confidential Proprietary Information</a:t>
            </a:r>
            <a:endParaRPr lang="en-US" dirty="0"/>
          </a:p>
        </p:txBody>
      </p:sp>
      <p:sp>
        <p:nvSpPr>
          <p:cNvPr id="5" name="Slide Number Placeholder 4"/>
          <p:cNvSpPr>
            <a:spLocks noGrp="1"/>
          </p:cNvSpPr>
          <p:nvPr>
            <p:ph type="sldNum" sz="quarter" idx="3"/>
          </p:nvPr>
        </p:nvSpPr>
        <p:spPr>
          <a:xfrm>
            <a:off x="5669354" y="9428584"/>
            <a:ext cx="906357" cy="496332"/>
          </a:xfrm>
          <a:prstGeom prst="rect">
            <a:avLst/>
          </a:prstGeom>
        </p:spPr>
        <p:txBody>
          <a:bodyPr vert="horz" lIns="91275" tIns="45638" rIns="91275" bIns="45638" rtlCol="0" anchor="ctr" anchorCtr="0"/>
          <a:lstStyle>
            <a:lvl1pPr algn="r">
              <a:defRPr sz="1200"/>
            </a:lvl1pPr>
          </a:lstStyle>
          <a:p>
            <a:fld id="{6B5BD616-3E75-48FD-9DBD-810B11F47F92}" type="slidenum">
              <a:rPr lang="en-US" smtClean="0"/>
              <a:t>‹#›</a:t>
            </a:fld>
            <a:endParaRPr lang="en-US"/>
          </a:p>
        </p:txBody>
      </p:sp>
    </p:spTree>
    <p:extLst>
      <p:ext uri="{BB962C8B-B14F-4D97-AF65-F5344CB8AC3E}">
        <p14:creationId xmlns:p14="http://schemas.microsoft.com/office/powerpoint/2010/main" val="83147491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31213" y="0"/>
            <a:ext cx="2714446" cy="496332"/>
          </a:xfrm>
          <a:prstGeom prst="rect">
            <a:avLst/>
          </a:prstGeom>
        </p:spPr>
        <p:txBody>
          <a:bodyPr vert="horz" lIns="91275" tIns="45638" rIns="91275" bIns="45638" rtlCol="0" anchor="ctr" anchorCtr="0"/>
          <a:lstStyle>
            <a:lvl1pPr algn="l">
              <a:defRPr sz="1200"/>
            </a:lvl1pPr>
          </a:lstStyle>
          <a:p>
            <a:r>
              <a:rPr lang="en-US" smtClean="0"/>
              <a:t>Datalogic ADC</a:t>
            </a:r>
            <a:endParaRPr lang="en-US"/>
          </a:p>
        </p:txBody>
      </p:sp>
      <p:sp>
        <p:nvSpPr>
          <p:cNvPr id="3" name="Date Placeholder 2"/>
          <p:cNvSpPr>
            <a:spLocks noGrp="1"/>
          </p:cNvSpPr>
          <p:nvPr>
            <p:ph type="dt" idx="1"/>
          </p:nvPr>
        </p:nvSpPr>
        <p:spPr>
          <a:xfrm>
            <a:off x="3850443" y="0"/>
            <a:ext cx="2725267" cy="496332"/>
          </a:xfrm>
          <a:prstGeom prst="rect">
            <a:avLst/>
          </a:prstGeom>
        </p:spPr>
        <p:txBody>
          <a:bodyPr vert="horz" lIns="91275" tIns="45638" rIns="91275" bIns="45638" rtlCol="0" anchor="ctr" anchorCtr="0"/>
          <a:lstStyle>
            <a:lvl1pPr algn="r">
              <a:defRPr sz="1200"/>
            </a:lvl1pPr>
          </a:lstStyle>
          <a:p>
            <a:fld id="{33B1F6E5-7779-485E-85CA-11118D14BC74}" type="datetimeFigureOut">
              <a:rPr lang="en-US" smtClean="0"/>
              <a:t>12/21/2017</a:t>
            </a:fld>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275" tIns="45638" rIns="91275" bIns="45638" rtlCol="0" anchor="ctr"/>
          <a:lstStyle/>
          <a:p>
            <a:endParaRPr lang="en-US"/>
          </a:p>
        </p:txBody>
      </p:sp>
      <p:sp>
        <p:nvSpPr>
          <p:cNvPr id="5" name="Notes Placeholder 4"/>
          <p:cNvSpPr>
            <a:spLocks noGrp="1"/>
          </p:cNvSpPr>
          <p:nvPr>
            <p:ph type="body" sz="quarter" idx="3"/>
          </p:nvPr>
        </p:nvSpPr>
        <p:spPr>
          <a:xfrm>
            <a:off x="679768" y="4715154"/>
            <a:ext cx="5438140" cy="4466987"/>
          </a:xfrm>
          <a:prstGeom prst="rect">
            <a:avLst/>
          </a:prstGeom>
        </p:spPr>
        <p:txBody>
          <a:bodyPr vert="horz" lIns="91275" tIns="45638" rIns="91275" bIns="4563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9428584"/>
            <a:ext cx="5197678" cy="496332"/>
          </a:xfrm>
          <a:prstGeom prst="rect">
            <a:avLst/>
          </a:prstGeom>
        </p:spPr>
        <p:txBody>
          <a:bodyPr vert="horz" lIns="91275" tIns="45638" rIns="91275" bIns="45638" rtlCol="0" anchor="ctr" anchorCtr="0"/>
          <a:lstStyle>
            <a:lvl1pPr algn="l">
              <a:defRPr sz="1200"/>
            </a:lvl1pPr>
          </a:lstStyle>
          <a:p>
            <a:r>
              <a:rPr lang="en-US" smtClean="0"/>
              <a:t>© 2012 Datalogic ADC, Inc. • Confidential Proprietary Information</a:t>
            </a:r>
            <a:endParaRPr lang="en-US"/>
          </a:p>
        </p:txBody>
      </p:sp>
      <p:sp>
        <p:nvSpPr>
          <p:cNvPr id="7" name="Slide Number Placeholder 6"/>
          <p:cNvSpPr>
            <a:spLocks noGrp="1"/>
          </p:cNvSpPr>
          <p:nvPr>
            <p:ph type="sldNum" sz="quarter" idx="5"/>
          </p:nvPr>
        </p:nvSpPr>
        <p:spPr>
          <a:xfrm>
            <a:off x="5669353" y="9428584"/>
            <a:ext cx="906357" cy="496332"/>
          </a:xfrm>
          <a:prstGeom prst="rect">
            <a:avLst/>
          </a:prstGeom>
        </p:spPr>
        <p:txBody>
          <a:bodyPr vert="horz" lIns="91275" tIns="45638" rIns="91275" bIns="45638" rtlCol="0" anchor="ctr" anchorCtr="0"/>
          <a:lstStyle>
            <a:lvl1pPr algn="r">
              <a:defRPr sz="1200"/>
            </a:lvl1pPr>
          </a:lstStyle>
          <a:p>
            <a:fld id="{D2E23686-9DA1-4420-BB3B-7F364B2BB630}" type="slidenum">
              <a:rPr lang="en-US" smtClean="0"/>
              <a:t>‹#›</a:t>
            </a:fld>
            <a:endParaRPr lang="en-US"/>
          </a:p>
        </p:txBody>
      </p:sp>
    </p:spTree>
    <p:extLst>
      <p:ext uri="{BB962C8B-B14F-4D97-AF65-F5344CB8AC3E}">
        <p14:creationId xmlns:p14="http://schemas.microsoft.com/office/powerpoint/2010/main" val="4272121899"/>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corporate@datalogic.com"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bg>
      <p:bgPr>
        <a:blipFill dpi="0" rotWithShape="1">
          <a:blip r:embed="rId2">
            <a:lum/>
          </a:blip>
          <a:srcRect/>
          <a:stretch>
            <a:fillRect t="-5000" b="-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67161" y="3002712"/>
            <a:ext cx="7190913" cy="537471"/>
          </a:xfrm>
        </p:spPr>
        <p:txBody>
          <a:bodyPr/>
          <a:lstStyle>
            <a:lvl1pPr algn="ctr">
              <a:defRPr sz="4000" baseline="0">
                <a:solidFill>
                  <a:schemeClr val="bg1"/>
                </a:solidFill>
                <a:latin typeface="Lucida Sans"/>
                <a:cs typeface="Lucida Sans"/>
              </a:defRPr>
            </a:lvl1pPr>
          </a:lstStyle>
          <a:p>
            <a:r>
              <a:rPr lang="en-US" dirty="0" smtClean="0"/>
              <a:t>Click to insert title</a:t>
            </a:r>
            <a:endParaRPr lang="en-US" dirty="0"/>
          </a:p>
        </p:txBody>
      </p:sp>
      <p:sp>
        <p:nvSpPr>
          <p:cNvPr id="11" name="Text Placeholder 10"/>
          <p:cNvSpPr>
            <a:spLocks noGrp="1"/>
          </p:cNvSpPr>
          <p:nvPr>
            <p:ph type="body" sz="quarter" idx="14" hasCustomPrompt="1"/>
          </p:nvPr>
        </p:nvSpPr>
        <p:spPr>
          <a:xfrm>
            <a:off x="2469351" y="6023124"/>
            <a:ext cx="4811713" cy="356109"/>
          </a:xfrm>
        </p:spPr>
        <p:txBody>
          <a:bodyPr>
            <a:normAutofit/>
          </a:bodyPr>
          <a:lstStyle>
            <a:lvl1pPr marL="0" indent="0" algn="ctr">
              <a:buNone/>
              <a:defRPr sz="1600">
                <a:solidFill>
                  <a:schemeClr val="bg1"/>
                </a:solidFill>
              </a:defRPr>
            </a:lvl1pPr>
          </a:lstStyle>
          <a:p>
            <a:pPr lvl="0"/>
            <a:r>
              <a:rPr lang="en-US" dirty="0" smtClean="0"/>
              <a:t>Place, Month 2017</a:t>
            </a:r>
            <a:endParaRPr lang="en-US" dirty="0"/>
          </a:p>
        </p:txBody>
      </p:sp>
    </p:spTree>
    <p:extLst>
      <p:ext uri="{BB962C8B-B14F-4D97-AF65-F5344CB8AC3E}">
        <p14:creationId xmlns:p14="http://schemas.microsoft.com/office/powerpoint/2010/main" val="29910816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ayout personalizzat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0480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olo e contenu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a:lvl1pPr>
          </a:lstStyle>
          <a:p>
            <a:r>
              <a:rPr lang="en-US" dirty="0" smtClean="0"/>
              <a:t>Click to edit Master title style</a:t>
            </a:r>
            <a:endParaRPr lang="en-US" dirty="0"/>
          </a:p>
        </p:txBody>
      </p:sp>
      <p:sp>
        <p:nvSpPr>
          <p:cNvPr id="3" name="Content Placeholder 2"/>
          <p:cNvSpPr>
            <a:spLocks noGrp="1"/>
          </p:cNvSpPr>
          <p:nvPr>
            <p:ph idx="1" hasCustomPrompt="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72C2BF82-A7EA-419E-A6D8-59190EA55268}" type="slidenum">
              <a:rPr lang="en-US" smtClean="0"/>
              <a:t>‹#›</a:t>
            </a:fld>
            <a:endParaRPr lang="en-US"/>
          </a:p>
        </p:txBody>
      </p:sp>
    </p:spTree>
    <p:extLst>
      <p:ext uri="{BB962C8B-B14F-4D97-AF65-F5344CB8AC3E}">
        <p14:creationId xmlns:p14="http://schemas.microsoft.com/office/powerpoint/2010/main" val="8423995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stazione sezi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29915" y="2889608"/>
            <a:ext cx="7821121" cy="1362075"/>
          </a:xfrm>
        </p:spPr>
        <p:txBody>
          <a:bodyPr anchor="t"/>
          <a:lstStyle>
            <a:lvl1pPr algn="l">
              <a:defRPr sz="3200" b="0" cap="none" baseline="0">
                <a:solidFill>
                  <a:srgbClr val="002596"/>
                </a:solidFill>
              </a:defRPr>
            </a:lvl1pPr>
          </a:lstStyle>
          <a:p>
            <a:r>
              <a:rPr lang="en-US" dirty="0" smtClean="0"/>
              <a:t>Section Break Title</a:t>
            </a:r>
            <a:endParaRPr lang="en-US" dirty="0"/>
          </a:p>
        </p:txBody>
      </p:sp>
      <p:sp>
        <p:nvSpPr>
          <p:cNvPr id="6" name="Slide Number Placeholder 5"/>
          <p:cNvSpPr>
            <a:spLocks noGrp="1"/>
          </p:cNvSpPr>
          <p:nvPr>
            <p:ph type="sldNum" sz="quarter" idx="12"/>
          </p:nvPr>
        </p:nvSpPr>
        <p:spPr/>
        <p:txBody>
          <a:bodyPr/>
          <a:lstStyle/>
          <a:p>
            <a:fld id="{72C2BF82-A7EA-419E-A6D8-59190EA55268}" type="slidenum">
              <a:rPr lang="en-US" smtClean="0"/>
              <a:t>‹#›</a:t>
            </a:fld>
            <a:endParaRPr lang="en-US"/>
          </a:p>
        </p:txBody>
      </p:sp>
    </p:spTree>
    <p:extLst>
      <p:ext uri="{BB962C8B-B14F-4D97-AF65-F5344CB8AC3E}">
        <p14:creationId xmlns:p14="http://schemas.microsoft.com/office/powerpoint/2010/main" val="37984168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ue contenut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 name="Content Placeholder 3"/>
          <p:cNvSpPr>
            <a:spLocks noGrp="1"/>
          </p:cNvSpPr>
          <p:nvPr>
            <p:ph sz="half" idx="2" hasCustomPrompt="1"/>
          </p:nvPr>
        </p:nvSpPr>
        <p:spPr>
          <a:xfrm>
            <a:off x="4323425" y="1600200"/>
            <a:ext cx="4202752" cy="4578658"/>
          </a:xfrm>
        </p:spPr>
        <p:txBody>
          <a:bodyPr/>
          <a:lstStyle>
            <a:lvl1pPr>
              <a:defRPr sz="1600"/>
            </a:lvl1pPr>
            <a:lvl2pPr>
              <a:defRPr sz="14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72C2BF82-A7EA-419E-A6D8-59190EA55268}" type="slidenum">
              <a:rPr lang="en-US" smtClean="0"/>
              <a:t>‹#›</a:t>
            </a:fld>
            <a:endParaRPr lang="en-US"/>
          </a:p>
        </p:txBody>
      </p:sp>
      <p:sp>
        <p:nvSpPr>
          <p:cNvPr id="8" name="Segnaposto immagine 2"/>
          <p:cNvSpPr>
            <a:spLocks noGrp="1"/>
          </p:cNvSpPr>
          <p:nvPr>
            <p:ph type="pic" idx="13" hasCustomPrompt="1"/>
          </p:nvPr>
        </p:nvSpPr>
        <p:spPr>
          <a:xfrm>
            <a:off x="1075764" y="1600200"/>
            <a:ext cx="3136195" cy="4546848"/>
          </a:xfrm>
          <a:prstGeom prst="rect">
            <a:avLst/>
          </a:prstGeo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Tree>
    <p:extLst>
      <p:ext uri="{BB962C8B-B14F-4D97-AF65-F5344CB8AC3E}">
        <p14:creationId xmlns:p14="http://schemas.microsoft.com/office/powerpoint/2010/main" val="244610797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1"/>
        </a:solidFill>
        <a:effectLst/>
      </p:bgPr>
    </p:bg>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1092062" y="1589197"/>
            <a:ext cx="7426024" cy="894289"/>
          </a:xfrm>
        </p:spPr>
        <p:txBody>
          <a:bodyPr/>
          <a:lstStyle>
            <a:lvl1pPr algn="ctr">
              <a:defRPr sz="4400"/>
            </a:lvl1pPr>
          </a:lstStyle>
          <a:p>
            <a:r>
              <a:rPr lang="it-IT" dirty="0" err="1" smtClean="0"/>
              <a:t>Thank</a:t>
            </a:r>
            <a:r>
              <a:rPr lang="it-IT" dirty="0" smtClean="0"/>
              <a:t> </a:t>
            </a:r>
            <a:r>
              <a:rPr lang="it-IT" dirty="0" err="1" smtClean="0"/>
              <a:t>You</a:t>
            </a:r>
            <a:r>
              <a:rPr lang="it-IT" dirty="0" smtClean="0"/>
              <a:t>!</a:t>
            </a:r>
            <a:endParaRPr lang="it-IT" dirty="0"/>
          </a:p>
        </p:txBody>
      </p:sp>
      <p:sp>
        <p:nvSpPr>
          <p:cNvPr id="3" name="Segnaposto numero diapositiva 2"/>
          <p:cNvSpPr>
            <a:spLocks noGrp="1"/>
          </p:cNvSpPr>
          <p:nvPr>
            <p:ph type="sldNum" sz="quarter" idx="10"/>
          </p:nvPr>
        </p:nvSpPr>
        <p:spPr/>
        <p:txBody>
          <a:bodyPr/>
          <a:lstStyle/>
          <a:p>
            <a:fld id="{72C2BF82-A7EA-419E-A6D8-59190EA55268}" type="slidenum">
              <a:rPr lang="en-US" smtClean="0"/>
              <a:pPr/>
              <a:t>‹#›</a:t>
            </a:fld>
            <a:endParaRPr lang="en-US" dirty="0"/>
          </a:p>
        </p:txBody>
      </p:sp>
      <p:sp>
        <p:nvSpPr>
          <p:cNvPr id="8" name="Text Box 3"/>
          <p:cNvSpPr txBox="1">
            <a:spLocks noChangeArrowheads="1"/>
          </p:cNvSpPr>
          <p:nvPr userDrawn="1"/>
        </p:nvSpPr>
        <p:spPr bwMode="auto">
          <a:xfrm>
            <a:off x="1090706" y="2806684"/>
            <a:ext cx="7470588" cy="1754326"/>
          </a:xfrm>
          <a:prstGeom prst="rect">
            <a:avLst/>
          </a:prstGeom>
          <a:noFill/>
          <a:ln w="9525">
            <a:noFill/>
            <a:miter lim="800000"/>
            <a:headEnd/>
            <a:tailEnd/>
          </a:ln>
        </p:spPr>
        <p:txBody>
          <a:bodyPr wrap="square">
            <a:spAutoFit/>
          </a:bodyPr>
          <a:lstStyle/>
          <a:p>
            <a:pPr algn="just">
              <a:lnSpc>
                <a:spcPct val="150000"/>
              </a:lnSpc>
              <a:buClr>
                <a:schemeClr val="bg1"/>
              </a:buClr>
              <a:tabLst>
                <a:tab pos="0" algn="l"/>
              </a:tabLst>
            </a:pPr>
            <a:r>
              <a:rPr lang="en-US" sz="800" dirty="0">
                <a:solidFill>
                  <a:schemeClr val="tx1">
                    <a:lumMod val="65000"/>
                    <a:lumOff val="35000"/>
                  </a:schemeClr>
                </a:solidFill>
                <a:latin typeface="Lucida Sans"/>
                <a:ea typeface="Arial Unicode MS" pitchFamily="34" charset="-128"/>
                <a:cs typeface="Arial Unicode MS" pitchFamily="34" charset="-128"/>
              </a:rPr>
              <a:t>This presentation contains statements that are neither reported financial results nor other historical information. These statements are forward-looking statements. These forward-looking statements rely on a number of assumptions and are subject to a number of risks and uncertainties, many of which are outside the control of Datalogic </a:t>
            </a:r>
            <a:r>
              <a:rPr lang="en-US" sz="800" dirty="0" err="1">
                <a:solidFill>
                  <a:schemeClr val="tx1">
                    <a:lumMod val="65000"/>
                    <a:lumOff val="35000"/>
                  </a:schemeClr>
                </a:solidFill>
                <a:latin typeface="Lucida Sans"/>
                <a:ea typeface="Arial Unicode MS" pitchFamily="34" charset="-128"/>
                <a:cs typeface="Arial Unicode MS" pitchFamily="34" charset="-128"/>
              </a:rPr>
              <a:t>S.p.A</a:t>
            </a:r>
            <a:r>
              <a:rPr lang="en-US" sz="800" dirty="0">
                <a:solidFill>
                  <a:schemeClr val="tx1">
                    <a:lumMod val="65000"/>
                    <a:lumOff val="35000"/>
                  </a:schemeClr>
                </a:solidFill>
                <a:latin typeface="Lucida Sans"/>
                <a:ea typeface="Arial Unicode MS" pitchFamily="34" charset="-128"/>
                <a:cs typeface="Arial Unicode MS" pitchFamily="34" charset="-128"/>
              </a:rPr>
              <a:t>., that could cause actual results to differ materially from those expressed in or implied by such statements, such as future market conditions, currency fluctuations, the behavior of other market participants and the actions of governmental and state regulators</a:t>
            </a:r>
          </a:p>
          <a:p>
            <a:pPr algn="just">
              <a:lnSpc>
                <a:spcPct val="150000"/>
              </a:lnSpc>
              <a:buClr>
                <a:schemeClr val="bg1"/>
              </a:buClr>
              <a:buFont typeface="Wingdings" pitchFamily="2" charset="2"/>
              <a:buNone/>
              <a:tabLst>
                <a:tab pos="0" algn="l"/>
              </a:tabLst>
            </a:pPr>
            <a:endParaRPr lang="en-US" sz="800" dirty="0">
              <a:solidFill>
                <a:schemeClr val="tx1">
                  <a:lumMod val="65000"/>
                  <a:lumOff val="35000"/>
                </a:schemeClr>
              </a:solidFill>
              <a:latin typeface="Lucida Sans"/>
              <a:ea typeface="Arial Unicode MS" pitchFamily="34" charset="-128"/>
              <a:cs typeface="Arial Unicode MS" pitchFamily="34" charset="-128"/>
            </a:endParaRPr>
          </a:p>
          <a:p>
            <a:pPr marL="0" marR="0" indent="0" algn="just" defTabSz="914400" rtl="0" eaLnBrk="1" fontAlgn="auto" latinLnBrk="0" hangingPunct="1">
              <a:lnSpc>
                <a:spcPct val="150000"/>
              </a:lnSpc>
              <a:spcBef>
                <a:spcPts val="0"/>
              </a:spcBef>
              <a:spcAft>
                <a:spcPts val="0"/>
              </a:spcAft>
              <a:buClr>
                <a:schemeClr val="bg1"/>
              </a:buClr>
              <a:buSzTx/>
              <a:buFont typeface="Wingdings" pitchFamily="2" charset="2"/>
              <a:buNone/>
              <a:tabLst>
                <a:tab pos="0" algn="l"/>
              </a:tabLst>
              <a:defRPr/>
            </a:pPr>
            <a:r>
              <a:rPr lang="en-US" sz="800" kern="1200" dirty="0" smtClean="0">
                <a:solidFill>
                  <a:schemeClr val="tx1">
                    <a:lumMod val="65000"/>
                    <a:lumOff val="35000"/>
                  </a:schemeClr>
                </a:solidFill>
                <a:latin typeface="Lucida Sans"/>
                <a:ea typeface="Arial Unicode MS" pitchFamily="34" charset="-128"/>
                <a:cs typeface="Arial Unicode MS" pitchFamily="34" charset="-128"/>
              </a:rPr>
              <a:t>© 2017 Datalogic S.p.A. and/or its affiliates - All rights reserved. • Without limiting the rights under copyright, no part of this documentation may be reproduced, stored in or introduced into a retrieval system, or transmitted in any form or by any means, or for any purpose, without the express written permission of Datalogic S.p.A. and/or its affiliates  • Datalogic and the Datalogic logo are registered trademarks of Datalogic S.p.A. in many countries, including the U.S. and the E.U. • All other trademarks and brands are property of their respective owners.</a:t>
            </a:r>
            <a:endParaRPr lang="en-GB" sz="800" dirty="0">
              <a:solidFill>
                <a:schemeClr val="tx1">
                  <a:lumMod val="65000"/>
                  <a:lumOff val="35000"/>
                </a:schemeClr>
              </a:solidFill>
              <a:latin typeface="Lucida Sans"/>
              <a:ea typeface="Arial Unicode MS" pitchFamily="34" charset="-128"/>
              <a:cs typeface="Arial Unicode MS" pitchFamily="34" charset="-128"/>
            </a:endParaRPr>
          </a:p>
        </p:txBody>
      </p:sp>
      <p:sp>
        <p:nvSpPr>
          <p:cNvPr id="13" name="Segnaposto testo 12"/>
          <p:cNvSpPr>
            <a:spLocks noGrp="1"/>
          </p:cNvSpPr>
          <p:nvPr>
            <p:ph type="body" sz="quarter" idx="12" hasCustomPrompt="1"/>
          </p:nvPr>
        </p:nvSpPr>
        <p:spPr>
          <a:xfrm>
            <a:off x="5819681" y="4959246"/>
            <a:ext cx="2741613" cy="1175224"/>
          </a:xfrm>
        </p:spPr>
        <p:txBody>
          <a:bodyPr wrap="square"/>
          <a:lstStyle>
            <a:lvl1pPr marL="0" indent="0" algn="l" defTabSz="457200" rtl="0" eaLnBrk="1" latinLnBrk="0" hangingPunct="1">
              <a:lnSpc>
                <a:spcPct val="80000"/>
              </a:lnSpc>
              <a:buNone/>
              <a:defRPr sz="1600">
                <a:solidFill>
                  <a:schemeClr val="tx2"/>
                </a:solidFill>
              </a:defRPr>
            </a:lvl1pPr>
          </a:lstStyle>
          <a:p>
            <a:r>
              <a:rPr lang="it-IT" sz="1000" b="1" dirty="0" smtClean="0">
                <a:solidFill>
                  <a:schemeClr val="tx1">
                    <a:lumMod val="65000"/>
                    <a:lumOff val="35000"/>
                  </a:schemeClr>
                </a:solidFill>
                <a:latin typeface="Lucida Sans"/>
                <a:ea typeface="Arial Unicode MS" pitchFamily="34" charset="-128"/>
                <a:cs typeface="Arial Unicode MS" pitchFamily="34" charset="-128"/>
              </a:rPr>
              <a:t>Datalogic S.p.A.</a:t>
            </a:r>
          </a:p>
          <a:p>
            <a:r>
              <a:rPr lang="it-IT" sz="1000" dirty="0" smtClean="0">
                <a:solidFill>
                  <a:schemeClr val="tx1">
                    <a:lumMod val="65000"/>
                    <a:lumOff val="35000"/>
                  </a:schemeClr>
                </a:solidFill>
                <a:latin typeface="Lucida Sans"/>
                <a:ea typeface="Arial Unicode MS" pitchFamily="34" charset="-128"/>
                <a:cs typeface="Arial Unicode MS" pitchFamily="34" charset="-128"/>
              </a:rPr>
              <a:t>Via </a:t>
            </a:r>
            <a:r>
              <a:rPr lang="it-IT" sz="1000" dirty="0" err="1" smtClean="0">
                <a:solidFill>
                  <a:schemeClr val="tx1">
                    <a:lumMod val="65000"/>
                    <a:lumOff val="35000"/>
                  </a:schemeClr>
                </a:solidFill>
                <a:latin typeface="Lucida Sans"/>
                <a:ea typeface="Arial Unicode MS" pitchFamily="34" charset="-128"/>
                <a:cs typeface="Arial Unicode MS" pitchFamily="34" charset="-128"/>
              </a:rPr>
              <a:t>Candini</a:t>
            </a:r>
            <a:r>
              <a:rPr lang="it-IT" sz="1000" dirty="0" smtClean="0">
                <a:solidFill>
                  <a:schemeClr val="tx1">
                    <a:lumMod val="65000"/>
                    <a:lumOff val="35000"/>
                  </a:schemeClr>
                </a:solidFill>
                <a:latin typeface="Lucida Sans"/>
                <a:ea typeface="Arial Unicode MS" pitchFamily="34" charset="-128"/>
                <a:cs typeface="Arial Unicode MS" pitchFamily="34" charset="-128"/>
              </a:rPr>
              <a:t>, 2</a:t>
            </a:r>
          </a:p>
          <a:p>
            <a:r>
              <a:rPr lang="it-IT" sz="1000" dirty="0" smtClean="0">
                <a:solidFill>
                  <a:schemeClr val="tx1">
                    <a:lumMod val="65000"/>
                    <a:lumOff val="35000"/>
                  </a:schemeClr>
                </a:solidFill>
                <a:latin typeface="Lucida Sans"/>
                <a:ea typeface="Arial Unicode MS" pitchFamily="34" charset="-128"/>
                <a:cs typeface="Arial Unicode MS" pitchFamily="34" charset="-128"/>
              </a:rPr>
              <a:t>40012 Lippo di Calderara di Reno</a:t>
            </a:r>
          </a:p>
          <a:p>
            <a:r>
              <a:rPr lang="it-IT" sz="1000" dirty="0" smtClean="0">
                <a:solidFill>
                  <a:schemeClr val="tx1">
                    <a:lumMod val="65000"/>
                    <a:lumOff val="35000"/>
                  </a:schemeClr>
                </a:solidFill>
                <a:latin typeface="Lucida Sans"/>
                <a:ea typeface="Arial Unicode MS" pitchFamily="34" charset="-128"/>
                <a:cs typeface="Arial Unicode MS" pitchFamily="34" charset="-128"/>
              </a:rPr>
              <a:t>Bologna – </a:t>
            </a:r>
            <a:r>
              <a:rPr lang="it-IT" sz="1000" dirty="0" err="1" smtClean="0">
                <a:solidFill>
                  <a:schemeClr val="tx1">
                    <a:lumMod val="65000"/>
                    <a:lumOff val="35000"/>
                  </a:schemeClr>
                </a:solidFill>
                <a:latin typeface="Lucida Sans"/>
                <a:ea typeface="Arial Unicode MS" pitchFamily="34" charset="-128"/>
                <a:cs typeface="Arial Unicode MS" pitchFamily="34" charset="-128"/>
              </a:rPr>
              <a:t>Italy</a:t>
            </a:r>
            <a:endParaRPr lang="it-IT" sz="1000" dirty="0" smtClean="0">
              <a:solidFill>
                <a:schemeClr val="tx1">
                  <a:lumMod val="65000"/>
                  <a:lumOff val="35000"/>
                </a:schemeClr>
              </a:solidFill>
              <a:latin typeface="Lucida Sans"/>
              <a:ea typeface="Arial Unicode MS" pitchFamily="34" charset="-128"/>
              <a:cs typeface="Arial Unicode MS" pitchFamily="34" charset="-128"/>
            </a:endParaRPr>
          </a:p>
          <a:p>
            <a:r>
              <a:rPr lang="it-IT" sz="1000" dirty="0" smtClean="0">
                <a:solidFill>
                  <a:schemeClr val="tx1">
                    <a:lumMod val="65000"/>
                    <a:lumOff val="35000"/>
                  </a:schemeClr>
                </a:solidFill>
                <a:latin typeface="Lucida Sans"/>
                <a:ea typeface="Arial Unicode MS" pitchFamily="34" charset="-128"/>
                <a:cs typeface="Arial Unicode MS" pitchFamily="34" charset="-128"/>
              </a:rPr>
              <a:t>Tel. +39 051 3147011</a:t>
            </a:r>
          </a:p>
          <a:p>
            <a:pPr marL="0" algn="l" defTabSz="457200" rtl="0" eaLnBrk="1" latinLnBrk="0" hangingPunct="1"/>
            <a:r>
              <a:rPr lang="it-IT" sz="1000" kern="1200" dirty="0" smtClean="0">
                <a:solidFill>
                  <a:schemeClr val="tx1">
                    <a:lumMod val="65000"/>
                    <a:lumOff val="35000"/>
                  </a:schemeClr>
                </a:solidFill>
                <a:latin typeface="Lucida Sans"/>
                <a:ea typeface="Arial Unicode MS" pitchFamily="34" charset="-128"/>
                <a:cs typeface="Arial Unicode MS" pitchFamily="34" charset="-128"/>
              </a:rPr>
              <a:t>Fax +39 051 3147205</a:t>
            </a:r>
          </a:p>
          <a:p>
            <a:pPr marL="0" algn="l" defTabSz="457200" rtl="0" eaLnBrk="1" latinLnBrk="0" hangingPunct="1"/>
            <a:r>
              <a:rPr lang="it-IT" sz="1000" kern="1200" dirty="0" smtClean="0">
                <a:solidFill>
                  <a:schemeClr val="tx1">
                    <a:lumMod val="65000"/>
                    <a:lumOff val="35000"/>
                  </a:schemeClr>
                </a:solidFill>
                <a:latin typeface="Lucida Sans"/>
                <a:ea typeface="Arial Unicode MS" pitchFamily="34" charset="-128"/>
                <a:cs typeface="Arial Unicode MS" pitchFamily="34" charset="-128"/>
              </a:rPr>
              <a:t>E-mail </a:t>
            </a:r>
            <a:r>
              <a:rPr lang="en-US" sz="1000" kern="1200" dirty="0" smtClean="0">
                <a:solidFill>
                  <a:schemeClr val="tx1">
                    <a:lumMod val="65000"/>
                    <a:lumOff val="35000"/>
                  </a:schemeClr>
                </a:solidFill>
                <a:latin typeface="Lucida Sans"/>
                <a:ea typeface="Arial Unicode MS" pitchFamily="34" charset="-128"/>
                <a:cs typeface="Arial Unicode MS" pitchFamily="34" charset="-128"/>
                <a:hlinkClick r:id="rId2"/>
              </a:rPr>
              <a:t>corporate@datalogic.com</a:t>
            </a:r>
            <a:endParaRPr lang="en-US" sz="1000" kern="1200" dirty="0">
              <a:solidFill>
                <a:schemeClr val="tx1">
                  <a:lumMod val="65000"/>
                  <a:lumOff val="35000"/>
                </a:schemeClr>
              </a:solidFill>
              <a:latin typeface="Lucida Sans"/>
              <a:ea typeface="Arial Unicode MS" pitchFamily="34" charset="-128"/>
              <a:cs typeface="Arial Unicode MS" pitchFamily="34" charset="-128"/>
            </a:endParaRPr>
          </a:p>
        </p:txBody>
      </p:sp>
      <p:pic>
        <p:nvPicPr>
          <p:cNvPr id="10" name="Immagin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07165" y="5079249"/>
            <a:ext cx="3403099" cy="603505"/>
          </a:xfrm>
          <a:prstGeom prst="rect">
            <a:avLst/>
          </a:prstGeom>
        </p:spPr>
      </p:pic>
    </p:spTree>
    <p:extLst>
      <p:ext uri="{BB962C8B-B14F-4D97-AF65-F5344CB8AC3E}">
        <p14:creationId xmlns:p14="http://schemas.microsoft.com/office/powerpoint/2010/main" val="30316407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bg1"/>
        </a:solidFill>
        <a:effectLst/>
      </p:bgPr>
    </p:bg>
    <p:spTree>
      <p:nvGrpSpPr>
        <p:cNvPr id="1" name=""/>
        <p:cNvGrpSpPr/>
        <p:nvPr/>
      </p:nvGrpSpPr>
      <p:grpSpPr>
        <a:xfrm>
          <a:off x="0" y="0"/>
          <a:ext cx="0" cy="0"/>
          <a:chOff x="0" y="0"/>
          <a:chExt cx="0" cy="0"/>
        </a:xfrm>
      </p:grpSpPr>
      <p:sp>
        <p:nvSpPr>
          <p:cNvPr id="3" name="Segnaposto numero diapositiva 2"/>
          <p:cNvSpPr>
            <a:spLocks noGrp="1"/>
          </p:cNvSpPr>
          <p:nvPr>
            <p:ph type="sldNum" sz="quarter" idx="10"/>
          </p:nvPr>
        </p:nvSpPr>
        <p:spPr/>
        <p:txBody>
          <a:bodyPr/>
          <a:lstStyle/>
          <a:p>
            <a:fld id="{72C2BF82-A7EA-419E-A6D8-59190EA55268}" type="slidenum">
              <a:rPr lang="en-US" smtClean="0"/>
              <a:pPr/>
              <a:t>‹#›</a:t>
            </a:fld>
            <a:endParaRPr lang="en-US" dirty="0"/>
          </a:p>
        </p:txBody>
      </p:sp>
    </p:spTree>
    <p:extLst>
      <p:ext uri="{BB962C8B-B14F-4D97-AF65-F5344CB8AC3E}">
        <p14:creationId xmlns:p14="http://schemas.microsoft.com/office/powerpoint/2010/main" val="405236691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2062" y="537579"/>
            <a:ext cx="7426024" cy="894289"/>
          </a:xfrm>
          <a:prstGeom prst="rect">
            <a:avLst/>
          </a:prstGeom>
        </p:spPr>
        <p:txBody>
          <a:bodyPr vert="horz" lIns="91440" tIns="45720" rIns="91440" bIns="45720" rtlCol="0" anchor="t">
            <a:noAutofit/>
          </a:bodyPr>
          <a:lstStyle/>
          <a:p>
            <a:r>
              <a:rPr lang="it-IT" dirty="0" smtClean="0"/>
              <a:t>Fare clic per modificare lo stile del titolo</a:t>
            </a:r>
            <a:endParaRPr lang="en-US" dirty="0"/>
          </a:p>
        </p:txBody>
      </p:sp>
      <p:sp>
        <p:nvSpPr>
          <p:cNvPr id="3" name="Text Placeholder 2"/>
          <p:cNvSpPr>
            <a:spLocks noGrp="1"/>
          </p:cNvSpPr>
          <p:nvPr>
            <p:ph type="body" idx="1"/>
          </p:nvPr>
        </p:nvSpPr>
        <p:spPr>
          <a:xfrm>
            <a:off x="1092061" y="1600200"/>
            <a:ext cx="7426023" cy="4525963"/>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6" name="Slide Number Placeholder 5"/>
          <p:cNvSpPr>
            <a:spLocks noGrp="1"/>
          </p:cNvSpPr>
          <p:nvPr>
            <p:ph type="sldNum" sz="quarter" idx="4"/>
          </p:nvPr>
        </p:nvSpPr>
        <p:spPr>
          <a:xfrm>
            <a:off x="4255296" y="6428462"/>
            <a:ext cx="390889" cy="328649"/>
          </a:xfrm>
          <a:prstGeom prst="rect">
            <a:avLst/>
          </a:prstGeom>
        </p:spPr>
        <p:txBody>
          <a:bodyPr vert="horz" lIns="91440" tIns="45720" rIns="91440" bIns="45720" rtlCol="0" anchor="ctr"/>
          <a:lstStyle>
            <a:lvl1pPr algn="l">
              <a:defRPr sz="1000" b="0">
                <a:solidFill>
                  <a:srgbClr val="002596"/>
                </a:solidFill>
                <a:latin typeface="LucidaSans Roman"/>
                <a:cs typeface="LucidaSans Roman"/>
              </a:defRPr>
            </a:lvl1pPr>
          </a:lstStyle>
          <a:p>
            <a:fld id="{72C2BF82-A7EA-419E-A6D8-59190EA55268}" type="slidenum">
              <a:rPr lang="en-US" smtClean="0"/>
              <a:pPr/>
              <a:t>‹#›</a:t>
            </a:fld>
            <a:endParaRPr lang="en-US" dirty="0"/>
          </a:p>
        </p:txBody>
      </p:sp>
    </p:spTree>
    <p:extLst>
      <p:ext uri="{BB962C8B-B14F-4D97-AF65-F5344CB8AC3E}">
        <p14:creationId xmlns:p14="http://schemas.microsoft.com/office/powerpoint/2010/main" val="1745163960"/>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51" r:id="rId4"/>
    <p:sldLayoutId id="2147483652" r:id="rId5"/>
    <p:sldLayoutId id="2147483661" r:id="rId6"/>
    <p:sldLayoutId id="2147483663" r:id="rId7"/>
  </p:sldLayoutIdLst>
  <p:timing>
    <p:tnLst>
      <p:par>
        <p:cTn id="1" dur="indefinite" restart="never" nodeType="tmRoot"/>
      </p:par>
    </p:tnLst>
  </p:timing>
  <p:hf hdr="0" dt="0"/>
  <p:txStyles>
    <p:titleStyle>
      <a:lvl1pPr algn="l" defTabSz="914400" rtl="0" eaLnBrk="1" latinLnBrk="0" hangingPunct="1">
        <a:spcBef>
          <a:spcPct val="0"/>
        </a:spcBef>
        <a:buNone/>
        <a:defRPr sz="3200" b="0" kern="1200">
          <a:solidFill>
            <a:srgbClr val="002596"/>
          </a:solidFill>
          <a:latin typeface="Lucida Sans"/>
          <a:ea typeface="+mj-ea"/>
          <a:cs typeface="Lucida Sans"/>
        </a:defRPr>
      </a:lvl1pPr>
    </p:titleStyle>
    <p:bodyStyle>
      <a:lvl1pPr marL="342900" indent="-342900" algn="l" defTabSz="914400" rtl="0" eaLnBrk="1" latinLnBrk="0" hangingPunct="1">
        <a:spcBef>
          <a:spcPct val="20000"/>
        </a:spcBef>
        <a:buFont typeface="Wingdings" pitchFamily="2" charset="2"/>
        <a:buChar char="§"/>
        <a:defRPr sz="1600" kern="1200">
          <a:solidFill>
            <a:srgbClr val="595959"/>
          </a:solidFill>
          <a:latin typeface="Lucida Sans"/>
          <a:ea typeface="+mn-ea"/>
          <a:cs typeface="Lucida Sans"/>
        </a:defRPr>
      </a:lvl1pPr>
      <a:lvl2pPr marL="742950" indent="-285750" algn="l" defTabSz="914400" rtl="0" eaLnBrk="1" latinLnBrk="0" hangingPunct="1">
        <a:spcBef>
          <a:spcPct val="20000"/>
        </a:spcBef>
        <a:buFont typeface="Wingdings" pitchFamily="2" charset="2"/>
        <a:buChar char="§"/>
        <a:defRPr sz="1400" kern="1200">
          <a:solidFill>
            <a:srgbClr val="595959"/>
          </a:solidFill>
          <a:latin typeface="Lucida Sans"/>
          <a:ea typeface="+mn-ea"/>
          <a:cs typeface="Lucida Sans"/>
        </a:defRPr>
      </a:lvl2pPr>
      <a:lvl3pPr marL="1143000" indent="-228600" algn="l" defTabSz="914400" rtl="0" eaLnBrk="1" latinLnBrk="0" hangingPunct="1">
        <a:spcBef>
          <a:spcPct val="20000"/>
        </a:spcBef>
        <a:buFont typeface="Wingdings" pitchFamily="2" charset="2"/>
        <a:buChar char="§"/>
        <a:defRPr sz="1200" kern="1200">
          <a:solidFill>
            <a:srgbClr val="595959"/>
          </a:solidFill>
          <a:latin typeface="Lucida Sans"/>
          <a:ea typeface="+mn-ea"/>
          <a:cs typeface="Lucida Sans"/>
        </a:defRPr>
      </a:lvl3pPr>
      <a:lvl4pPr marL="1600200" indent="-228600" algn="l" defTabSz="914400" rtl="0" eaLnBrk="1" latinLnBrk="0" hangingPunct="1">
        <a:spcBef>
          <a:spcPct val="20000"/>
        </a:spcBef>
        <a:buFont typeface="Wingdings" pitchFamily="2" charset="2"/>
        <a:buChar char="§"/>
        <a:defRPr sz="1200" kern="1200">
          <a:solidFill>
            <a:srgbClr val="595959"/>
          </a:solidFill>
          <a:latin typeface="Lucida Sans"/>
          <a:ea typeface="+mn-ea"/>
          <a:cs typeface="Lucida Sans"/>
        </a:defRPr>
      </a:lvl4pPr>
      <a:lvl5pPr marL="2057400" indent="-228600" algn="l" defTabSz="914400" rtl="0" eaLnBrk="1" latinLnBrk="0" hangingPunct="1">
        <a:spcBef>
          <a:spcPct val="20000"/>
        </a:spcBef>
        <a:buFont typeface="Wingdings" pitchFamily="2" charset="2"/>
        <a:buChar char="§"/>
        <a:defRPr sz="1200" kern="1200">
          <a:solidFill>
            <a:srgbClr val="595959"/>
          </a:solidFill>
          <a:latin typeface="Lucida Sans"/>
          <a:ea typeface="+mn-ea"/>
          <a:cs typeface="Lucida San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corporate@datalogic.com"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t="-15000"/>
          </a:stretch>
        </a:blipFill>
        <a:effectLst/>
      </p:bgPr>
    </p:bg>
    <p:spTree>
      <p:nvGrpSpPr>
        <p:cNvPr id="1" name=""/>
        <p:cNvGrpSpPr/>
        <p:nvPr/>
      </p:nvGrpSpPr>
      <p:grpSpPr>
        <a:xfrm>
          <a:off x="0" y="0"/>
          <a:ext cx="0" cy="0"/>
          <a:chOff x="0" y="0"/>
          <a:chExt cx="0" cy="0"/>
        </a:xfrm>
      </p:grpSpPr>
      <p:sp>
        <p:nvSpPr>
          <p:cNvPr id="10" name="Titolo 9"/>
          <p:cNvSpPr>
            <a:spLocks noGrp="1"/>
          </p:cNvSpPr>
          <p:nvPr>
            <p:ph type="ctrTitle"/>
          </p:nvPr>
        </p:nvSpPr>
        <p:spPr/>
        <p:txBody>
          <a:bodyPr/>
          <a:lstStyle/>
          <a:p>
            <a:r>
              <a:rPr lang="it-IT" dirty="0" smtClean="0"/>
              <a:t>Config Generator</a:t>
            </a:r>
            <a:br>
              <a:rPr lang="it-IT" dirty="0" smtClean="0"/>
            </a:br>
            <a:r>
              <a:rPr lang="it-IT" dirty="0" smtClean="0"/>
              <a:t>Crown funding</a:t>
            </a:r>
            <a:endParaRPr lang="it-IT" dirty="0"/>
          </a:p>
        </p:txBody>
      </p:sp>
      <p:sp>
        <p:nvSpPr>
          <p:cNvPr id="11" name="Segnaposto testo 10"/>
          <p:cNvSpPr>
            <a:spLocks noGrp="1"/>
          </p:cNvSpPr>
          <p:nvPr>
            <p:ph type="body" sz="quarter" idx="14"/>
          </p:nvPr>
        </p:nvSpPr>
        <p:spPr/>
        <p:txBody>
          <a:bodyPr/>
          <a:lstStyle/>
          <a:p>
            <a:r>
              <a:rPr lang="it-IT" dirty="0" smtClean="0"/>
              <a:t>December 2017</a:t>
            </a:r>
            <a:endParaRPr lang="it-IT" dirty="0"/>
          </a:p>
        </p:txBody>
      </p:sp>
      <p:pic>
        <p:nvPicPr>
          <p:cNvPr id="14" name="Immagin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8838" y="484438"/>
            <a:ext cx="3786469" cy="671492"/>
          </a:xfrm>
          <a:prstGeom prst="rect">
            <a:avLst/>
          </a:prstGeom>
          <a:effectLst>
            <a:outerShdw blurRad="25400" dist="25400" dir="2700000" algn="tl" rotWithShape="0">
              <a:prstClr val="black">
                <a:alpha val="40000"/>
              </a:prstClr>
            </a:outerShdw>
          </a:effectLst>
        </p:spPr>
      </p:pic>
    </p:spTree>
    <p:extLst>
      <p:ext uri="{BB962C8B-B14F-4D97-AF65-F5344CB8AC3E}">
        <p14:creationId xmlns:p14="http://schemas.microsoft.com/office/powerpoint/2010/main" val="20970725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2</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smtClean="0">
                <a:solidFill>
                  <a:srgbClr val="002596"/>
                </a:solidFill>
                <a:latin typeface="Lucida Sans Unicode" panose="020B0602030504020204" pitchFamily="34" charset="0"/>
                <a:cs typeface="Lucida Sans Unicode" panose="020B0602030504020204" pitchFamily="34" charset="0"/>
              </a:rPr>
              <a:t>www.datalogic.com</a:t>
            </a:r>
          </a:p>
          <a:p>
            <a:r>
              <a:rPr lang="it-IT" sz="500" dirty="0" smtClean="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smtClean="0">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smtClean="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smtClean="0">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smtClean="0">
                <a:solidFill>
                  <a:prstClr val="white">
                    <a:lumMod val="75000"/>
                  </a:prstClr>
                </a:solidFill>
                <a:latin typeface="Arial Narrow" panose="020B0606020202030204" pitchFamily="34" charset="0"/>
                <a:cs typeface="Lucida Sans Unicode" panose="020B0602030504020204" pitchFamily="34" charset="0"/>
              </a:rPr>
              <a:t> Information</a:t>
            </a:r>
            <a:endParaRPr lang="it-IT" sz="500" dirty="0">
              <a:solidFill>
                <a:prstClr val="white">
                  <a:lumMod val="75000"/>
                </a:prstClr>
              </a:solidFill>
              <a:latin typeface="Arial Narrow" panose="020B0606020202030204" pitchFamily="34" charset="0"/>
              <a:cs typeface="Lucida Sans Unicode" panose="020B0602030504020204" pitchFamily="34" charset="0"/>
            </a:endParaRP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smtClean="0"/>
              <a:t>Report structure</a:t>
            </a:r>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24" y="2190750"/>
            <a:ext cx="33655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447674" y="4164568"/>
            <a:ext cx="962025" cy="338554"/>
          </a:xfrm>
          <a:prstGeom prst="rect">
            <a:avLst/>
          </a:prstGeom>
          <a:noFill/>
        </p:spPr>
        <p:txBody>
          <a:bodyPr wrap="square" rtlCol="0">
            <a:spAutoFit/>
          </a:bodyPr>
          <a:lstStyle/>
          <a:p>
            <a:r>
              <a:rPr lang="it-IT" sz="1600" b="1" dirty="0" smtClean="0">
                <a:solidFill>
                  <a:prstClr val="white"/>
                </a:solidFill>
                <a:latin typeface="Arial Narrow" panose="020B0606020202030204" pitchFamily="34" charset="0"/>
              </a:rPr>
              <a:t>USA</a:t>
            </a:r>
            <a:endParaRPr lang="it-IT" sz="1600" b="1" dirty="0">
              <a:solidFill>
                <a:prstClr val="white"/>
              </a:solidFill>
              <a:latin typeface="Arial Narrow" panose="020B0606020202030204" pitchFamily="34" charset="0"/>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4" y="3100306"/>
            <a:ext cx="32067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asellaDiTesto 2"/>
          <p:cNvSpPr txBox="1"/>
          <p:nvPr/>
        </p:nvSpPr>
        <p:spPr>
          <a:xfrm>
            <a:off x="741907" y="1004888"/>
            <a:ext cx="7935368" cy="5016758"/>
          </a:xfrm>
          <a:prstGeom prst="rect">
            <a:avLst/>
          </a:prstGeom>
          <a:noFill/>
        </p:spPr>
        <p:txBody>
          <a:bodyPr wrap="square" rtlCol="0">
            <a:spAutoFit/>
          </a:bodyPr>
          <a:lstStyle/>
          <a:p>
            <a:pPr marL="285750"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With the mindset is 100% compatible </a:t>
            </a:r>
            <a:r>
              <a:rPr lang="en-US" sz="1400" spc="-20" smtClean="0">
                <a:solidFill>
                  <a:prstClr val="black"/>
                </a:solidFill>
                <a:latin typeface="Lucida Sans Unicode" panose="020B0602030504020204" pitchFamily="34" charset="0"/>
                <a:cs typeface="Lucida Sans Unicode" panose="020B0602030504020204" pitchFamily="34" charset="0"/>
              </a:rPr>
              <a:t>with current code</a:t>
            </a:r>
          </a:p>
          <a:p>
            <a:endParaRPr lang="en-US" sz="1400" spc="-20" smtClean="0">
              <a:solidFill>
                <a:prstClr val="black"/>
              </a:solidFill>
              <a:latin typeface="Lucida Sans Unicode" panose="020B0602030504020204" pitchFamily="34" charset="0"/>
              <a:cs typeface="Lucida Sans Unicode" panose="020B0602030504020204" pitchFamily="34" charset="0"/>
            </a:endParaRPr>
          </a:p>
          <a:p>
            <a:pPr marL="285750"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XML</a:t>
            </a:r>
            <a:endParaRPr lang="en-US" sz="1400" spc="-20" dirty="0" smtClean="0">
              <a:solidFill>
                <a:prstClr val="black"/>
              </a:solidFill>
              <a:latin typeface="Lucida Sans Unicode" panose="020B0602030504020204" pitchFamily="34" charset="0"/>
              <a:cs typeface="Lucida Sans Unicode" panose="020B0602030504020204" pitchFamily="34" charset="0"/>
            </a:endParaRP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Table reference</a:t>
            </a:r>
          </a:p>
          <a:p>
            <a:pPr marL="1200150" lvl="2"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Contain info to display value of particular item</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Parameters</a:t>
            </a:r>
          </a:p>
          <a:p>
            <a:pPr marL="1200150" lvl="2"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Contain info to display items</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Position</a:t>
            </a:r>
          </a:p>
          <a:p>
            <a:pPr marL="1200150" lvl="2"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Contain info to position where to display items</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Rule</a:t>
            </a:r>
          </a:p>
          <a:p>
            <a:pPr marL="1200150" lvl="2"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Contain relations among items based on value</a:t>
            </a:r>
          </a:p>
          <a:p>
            <a:pPr lvl="2"/>
            <a:endParaRPr lang="en-US" sz="1400" spc="-20" dirty="0">
              <a:solidFill>
                <a:prstClr val="black"/>
              </a:solidFill>
              <a:latin typeface="Lucida Sans Unicode" panose="020B0602030504020204" pitchFamily="34" charset="0"/>
              <a:cs typeface="Lucida Sans Unicode" panose="020B0602030504020204" pitchFamily="34" charset="0"/>
            </a:endParaRPr>
          </a:p>
          <a:p>
            <a:pPr marL="285750" indent="-285750">
              <a:spcBef>
                <a:spcPts val="600"/>
              </a:spcBef>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Source code</a:t>
            </a:r>
          </a:p>
          <a:p>
            <a:pPr marL="742950" lvl="1" indent="-285750">
              <a:spcBef>
                <a:spcPts val="600"/>
              </a:spcBef>
              <a:buFont typeface="Arial" pitchFamily="34" charset="0"/>
              <a:buChar char="•"/>
            </a:pPr>
            <a:r>
              <a:rPr lang="en-US" sz="1400" spc="-20" dirty="0" err="1" smtClean="0">
                <a:solidFill>
                  <a:prstClr val="black"/>
                </a:solidFill>
                <a:latin typeface="Lucida Sans Unicode" panose="020B0602030504020204" pitchFamily="34" charset="0"/>
                <a:cs typeface="Lucida Sans Unicode" panose="020B0602030504020204" pitchFamily="34" charset="0"/>
              </a:rPr>
              <a:t>ConfigItemNormal.h</a:t>
            </a:r>
            <a:endParaRPr lang="en-US" sz="1400" spc="-20" dirty="0" smtClean="0">
              <a:solidFill>
                <a:prstClr val="black"/>
              </a:solidFill>
              <a:latin typeface="Lucida Sans Unicode" panose="020B0602030504020204" pitchFamily="34" charset="0"/>
              <a:cs typeface="Lucida Sans Unicode" panose="020B0602030504020204" pitchFamily="34" charset="0"/>
            </a:endParaRPr>
          </a:p>
          <a:p>
            <a:pPr marL="742950" lvl="1" indent="-285750">
              <a:spcBef>
                <a:spcPts val="600"/>
              </a:spcBef>
              <a:buFont typeface="Arial" pitchFamily="34" charset="0"/>
              <a:buChar char="•"/>
            </a:pPr>
            <a:r>
              <a:rPr lang="en-US" sz="1400" spc="-20" dirty="0" err="1" smtClean="0">
                <a:solidFill>
                  <a:prstClr val="black"/>
                </a:solidFill>
                <a:latin typeface="Lucida Sans Unicode" panose="020B0602030504020204" pitchFamily="34" charset="0"/>
                <a:cs typeface="Lucida Sans Unicode" panose="020B0602030504020204" pitchFamily="34" charset="0"/>
              </a:rPr>
              <a:t>ConfigItemSpecial.h</a:t>
            </a:r>
            <a:endParaRPr lang="en-US" sz="1400" spc="-20" dirty="0" smtClean="0">
              <a:solidFill>
                <a:prstClr val="black"/>
              </a:solidFill>
              <a:latin typeface="Lucida Sans Unicode" panose="020B0602030504020204" pitchFamily="34" charset="0"/>
              <a:cs typeface="Lucida Sans Unicode" panose="020B0602030504020204" pitchFamily="34" charset="0"/>
            </a:endParaRPr>
          </a:p>
          <a:p>
            <a:pPr marL="742950" lvl="1" indent="-285750">
              <a:spcBef>
                <a:spcPts val="600"/>
              </a:spcBef>
              <a:buFont typeface="Arial" pitchFamily="34" charset="0"/>
              <a:buChar char="•"/>
            </a:pPr>
            <a:r>
              <a:rPr lang="en-US" sz="1400" spc="-20" dirty="0" err="1" smtClean="0">
                <a:solidFill>
                  <a:prstClr val="black"/>
                </a:solidFill>
                <a:latin typeface="Lucida Sans Unicode" panose="020B0602030504020204" pitchFamily="34" charset="0"/>
                <a:cs typeface="Lucida Sans Unicode" panose="020B0602030504020204" pitchFamily="34" charset="0"/>
              </a:rPr>
              <a:t>ConfigItemStructure.h</a:t>
            </a:r>
            <a:endParaRPr lang="en-US" sz="1400" spc="-20" dirty="0" smtClean="0">
              <a:solidFill>
                <a:prstClr val="black"/>
              </a:solidFill>
              <a:latin typeface="Lucida Sans Unicode" panose="020B0602030504020204" pitchFamily="34" charset="0"/>
              <a:cs typeface="Lucida Sans Unicode" panose="020B0602030504020204" pitchFamily="34" charset="0"/>
            </a:endParaRPr>
          </a:p>
          <a:p>
            <a:pPr marL="742950" lvl="1" indent="-285750">
              <a:spcBef>
                <a:spcPts val="600"/>
              </a:spcBef>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ConfigItemNormalAccessFunction.cpp</a:t>
            </a:r>
          </a:p>
          <a:p>
            <a:pPr marL="742950" lvl="1" indent="-285750">
              <a:spcBef>
                <a:spcPts val="600"/>
              </a:spcBef>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ConfigItemSpecialAccessFunction.cpp</a:t>
            </a:r>
            <a:endParaRPr lang="en-US" sz="1400" spc="-20" dirty="0" smtClean="0">
              <a:solidFill>
                <a:prstClr val="black"/>
              </a:solidFill>
              <a:latin typeface="Lucida Sans Unicode" panose="020B0602030504020204" pitchFamily="34" charset="0"/>
              <a:cs typeface="Lucida Sans Unicode" panose="020B0602030504020204" pitchFamily="34" charset="0"/>
            </a:endParaRPr>
          </a:p>
          <a:p>
            <a:pPr marL="742950" lvl="1" indent="-285750">
              <a:spcBef>
                <a:spcPts val="600"/>
              </a:spcBef>
              <a:buFont typeface="Arial" pitchFamily="34" charset="0"/>
              <a:buChar char="•"/>
            </a:pPr>
            <a:r>
              <a:rPr lang="en-US" sz="1400" spc="-20" dirty="0" err="1" smtClean="0">
                <a:solidFill>
                  <a:prstClr val="black"/>
                </a:solidFill>
                <a:latin typeface="Lucida Sans Unicode" panose="020B0602030504020204" pitchFamily="34" charset="0"/>
                <a:cs typeface="Lucida Sans Unicode" panose="020B0602030504020204" pitchFamily="34" charset="0"/>
              </a:rPr>
              <a:t>ConfigItemDelta.h</a:t>
            </a:r>
            <a:endParaRPr lang="en-US" sz="1400" spc="-20" dirty="0" smtClean="0">
              <a:solidFill>
                <a:prstClr val="black"/>
              </a:solidFill>
              <a:latin typeface="Lucida Sans Unicode" panose="020B0602030504020204" pitchFamily="34" charset="0"/>
              <a:cs typeface="Lucida Sans Unicode" panose="020B0602030504020204" pitchFamily="34" charset="0"/>
            </a:endParaRPr>
          </a:p>
          <a:p>
            <a:pPr marL="742950" lvl="1" indent="-285750">
              <a:spcBef>
                <a:spcPts val="600"/>
              </a:spcBef>
              <a:buFont typeface="Arial" pitchFamily="34" charset="0"/>
              <a:buChar char="•"/>
            </a:pPr>
            <a:r>
              <a:rPr lang="en-US" sz="1400" spc="-20" dirty="0" err="1" smtClean="0">
                <a:solidFill>
                  <a:prstClr val="black"/>
                </a:solidFill>
                <a:latin typeface="Lucida Sans Unicode" panose="020B0602030504020204" pitchFamily="34" charset="0"/>
                <a:cs typeface="Lucida Sans Unicode" panose="020B0602030504020204" pitchFamily="34" charset="0"/>
              </a:rPr>
              <a:t>ConfigItem.h</a:t>
            </a:r>
            <a:endParaRPr lang="en-US" sz="1400" spc="-20" dirty="0">
              <a:solidFill>
                <a:prstClr val="black"/>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715010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3</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smtClean="0">
                <a:solidFill>
                  <a:srgbClr val="002596"/>
                </a:solidFill>
                <a:latin typeface="Lucida Sans Unicode" panose="020B0602030504020204" pitchFamily="34" charset="0"/>
                <a:cs typeface="Lucida Sans Unicode" panose="020B0602030504020204" pitchFamily="34" charset="0"/>
              </a:rPr>
              <a:t>www.datalogic.com</a:t>
            </a:r>
          </a:p>
          <a:p>
            <a:r>
              <a:rPr lang="it-IT" sz="500" dirty="0" smtClean="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smtClean="0">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smtClean="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smtClean="0">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smtClean="0">
                <a:solidFill>
                  <a:prstClr val="white">
                    <a:lumMod val="75000"/>
                  </a:prstClr>
                </a:solidFill>
                <a:latin typeface="Arial Narrow" panose="020B0606020202030204" pitchFamily="34" charset="0"/>
                <a:cs typeface="Lucida Sans Unicode" panose="020B0602030504020204" pitchFamily="34" charset="0"/>
              </a:rPr>
              <a:t> Information</a:t>
            </a:r>
            <a:endParaRPr lang="it-IT" sz="500" dirty="0">
              <a:solidFill>
                <a:prstClr val="white">
                  <a:lumMod val="75000"/>
                </a:prstClr>
              </a:solidFill>
              <a:latin typeface="Arial Narrow" panose="020B0606020202030204" pitchFamily="34" charset="0"/>
              <a:cs typeface="Lucida Sans Unicode" panose="020B0602030504020204" pitchFamily="34" charset="0"/>
            </a:endParaRP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smtClean="0"/>
              <a:t>Status</a:t>
            </a:r>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24" y="2190750"/>
            <a:ext cx="33655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447674" y="4164568"/>
            <a:ext cx="962025" cy="338554"/>
          </a:xfrm>
          <a:prstGeom prst="rect">
            <a:avLst/>
          </a:prstGeom>
          <a:noFill/>
        </p:spPr>
        <p:txBody>
          <a:bodyPr wrap="square" rtlCol="0">
            <a:spAutoFit/>
          </a:bodyPr>
          <a:lstStyle/>
          <a:p>
            <a:r>
              <a:rPr lang="it-IT" sz="1600" b="1" dirty="0" smtClean="0">
                <a:solidFill>
                  <a:prstClr val="white"/>
                </a:solidFill>
                <a:latin typeface="Arial Narrow" panose="020B0606020202030204" pitchFamily="34" charset="0"/>
              </a:rPr>
              <a:t>USA</a:t>
            </a:r>
            <a:endParaRPr lang="it-IT" sz="1600" b="1" dirty="0">
              <a:solidFill>
                <a:prstClr val="white"/>
              </a:solidFill>
              <a:latin typeface="Arial Narrow" panose="020B0606020202030204" pitchFamily="34" charset="0"/>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4" y="3100306"/>
            <a:ext cx="32067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asellaDiTesto 2"/>
          <p:cNvSpPr txBox="1"/>
          <p:nvPr/>
        </p:nvSpPr>
        <p:spPr>
          <a:xfrm>
            <a:off x="741907" y="1004888"/>
            <a:ext cx="7935368" cy="5740033"/>
          </a:xfrm>
          <a:prstGeom prst="rect">
            <a:avLst/>
          </a:prstGeom>
          <a:noFill/>
        </p:spPr>
        <p:txBody>
          <a:bodyPr wrap="square" rtlCol="0">
            <a:spAutoFit/>
          </a:bodyPr>
          <a:lstStyle/>
          <a:p>
            <a:pPr marL="285750"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XML – </a:t>
            </a:r>
            <a:r>
              <a:rPr lang="en-US" sz="1400" spc="-20" dirty="0" smtClean="0">
                <a:solidFill>
                  <a:srgbClr val="FF0000"/>
                </a:solidFill>
                <a:latin typeface="Lucida Sans Unicode" panose="020B0602030504020204" pitchFamily="34" charset="0"/>
                <a:cs typeface="Lucida Sans Unicode" panose="020B0602030504020204" pitchFamily="34" charset="0"/>
              </a:rPr>
              <a:t>Could load XML file into Aladdin</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Table reference</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Parameters</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Position</a:t>
            </a:r>
          </a:p>
          <a:p>
            <a:pPr lvl="1"/>
            <a:endParaRPr lang="en-US" sz="1400" spc="-20" dirty="0" smtClean="0">
              <a:solidFill>
                <a:prstClr val="black"/>
              </a:solidFill>
              <a:latin typeface="Lucida Sans Unicode" panose="020B0602030504020204" pitchFamily="34" charset="0"/>
              <a:cs typeface="Lucida Sans Unicode" panose="020B0602030504020204" pitchFamily="34" charset="0"/>
            </a:endParaRPr>
          </a:p>
          <a:p>
            <a:pPr marL="285750"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Source code – </a:t>
            </a:r>
            <a:r>
              <a:rPr lang="en-US" sz="1400" spc="-20" dirty="0" smtClean="0">
                <a:solidFill>
                  <a:srgbClr val="FF0000"/>
                </a:solidFill>
                <a:latin typeface="Lucida Sans Unicode" panose="020B0602030504020204" pitchFamily="34" charset="0"/>
                <a:cs typeface="Lucida Sans Unicode" panose="020B0602030504020204" pitchFamily="34" charset="0"/>
              </a:rPr>
              <a:t>Could able to integrate with source</a:t>
            </a:r>
          </a:p>
          <a:p>
            <a:pPr marL="742950" lvl="1" indent="-285750">
              <a:buFont typeface="Arial" pitchFamily="34" charset="0"/>
              <a:buChar char="•"/>
            </a:pPr>
            <a:r>
              <a:rPr lang="en-US" sz="1400" spc="-20" dirty="0" err="1" smtClean="0">
                <a:solidFill>
                  <a:prstClr val="black"/>
                </a:solidFill>
                <a:latin typeface="Lucida Sans Unicode" panose="020B0602030504020204" pitchFamily="34" charset="0"/>
                <a:cs typeface="Lucida Sans Unicode" panose="020B0602030504020204" pitchFamily="34" charset="0"/>
              </a:rPr>
              <a:t>ConfigItemNormal.h</a:t>
            </a:r>
            <a:endParaRPr lang="en-US" sz="1400" spc="-20" dirty="0" smtClean="0">
              <a:solidFill>
                <a:prstClr val="black"/>
              </a:solidFill>
              <a:latin typeface="Lucida Sans Unicode" panose="020B0602030504020204" pitchFamily="34" charset="0"/>
              <a:cs typeface="Lucida Sans Unicode" panose="020B0602030504020204" pitchFamily="34" charset="0"/>
            </a:endParaRPr>
          </a:p>
          <a:p>
            <a:pPr marL="1200150" lvl="2"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Done without interface info</a:t>
            </a:r>
          </a:p>
          <a:p>
            <a:pPr marL="742950" lvl="1" indent="-285750">
              <a:buFont typeface="Arial" pitchFamily="34" charset="0"/>
              <a:buChar char="•"/>
            </a:pPr>
            <a:r>
              <a:rPr lang="en-US" sz="1400" spc="-20" dirty="0" err="1" smtClean="0">
                <a:solidFill>
                  <a:prstClr val="black"/>
                </a:solidFill>
                <a:latin typeface="Lucida Sans Unicode" panose="020B0602030504020204" pitchFamily="34" charset="0"/>
                <a:cs typeface="Lucida Sans Unicode" panose="020B0602030504020204" pitchFamily="34" charset="0"/>
              </a:rPr>
              <a:t>ConfigItemStructure.h</a:t>
            </a:r>
            <a:endParaRPr lang="en-US" sz="1400" spc="-20" dirty="0" smtClean="0">
              <a:solidFill>
                <a:prstClr val="black"/>
              </a:solidFill>
              <a:latin typeface="Lucida Sans Unicode" panose="020B0602030504020204" pitchFamily="34" charset="0"/>
              <a:cs typeface="Lucida Sans Unicode" panose="020B0602030504020204" pitchFamily="34" charset="0"/>
            </a:endParaRPr>
          </a:p>
          <a:p>
            <a:pPr marL="1200150" lvl="2"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Done</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ConfigItemAccessFunc.cpp</a:t>
            </a:r>
          </a:p>
          <a:p>
            <a:pPr marL="1200150" lvl="2"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Done</a:t>
            </a:r>
          </a:p>
          <a:p>
            <a:pPr marL="1200150" lvl="2" indent="-285750">
              <a:buFont typeface="Arial" pitchFamily="34" charset="0"/>
              <a:buChar char="•"/>
            </a:pPr>
            <a:endParaRPr lang="en-US" sz="1400" spc="-20" dirty="0">
              <a:solidFill>
                <a:prstClr val="black"/>
              </a:solidFill>
              <a:latin typeface="Lucida Sans Unicode" panose="020B0602030504020204" pitchFamily="34" charset="0"/>
              <a:cs typeface="Lucida Sans Unicode" panose="020B0602030504020204" pitchFamily="34" charset="0"/>
            </a:endParaRPr>
          </a:p>
          <a:p>
            <a:pPr marL="285750"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Problems and next items</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742950" lvl="1" indent="-285750">
              <a:spcBef>
                <a:spcPts val="600"/>
              </a:spcBef>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Need to update and correct Jazz information -&gt; Gabriele</a:t>
            </a:r>
          </a:p>
          <a:p>
            <a:pPr marL="742950" lvl="1" indent="-285750">
              <a:spcBef>
                <a:spcPts val="600"/>
              </a:spcBef>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Tools might have problem in some PC due to Excel -&gt; Using CSV as alternate</a:t>
            </a:r>
          </a:p>
          <a:p>
            <a:pPr marL="742950" lvl="1" indent="-285750">
              <a:spcBef>
                <a:spcPts val="600"/>
              </a:spcBef>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So many points are hardcoded =&gt; Should get from  input file</a:t>
            </a:r>
          </a:p>
          <a:p>
            <a:pPr lvl="1">
              <a:spcBef>
                <a:spcPts val="600"/>
              </a:spcBef>
            </a:pPr>
            <a:endParaRPr lang="en-US" sz="1400" spc="-20" dirty="0" smtClean="0">
              <a:solidFill>
                <a:prstClr val="black"/>
              </a:solidFill>
              <a:latin typeface="Lucida Sans Unicode" panose="020B0602030504020204" pitchFamily="34" charset="0"/>
              <a:cs typeface="Lucida Sans Unicode" panose="020B0602030504020204" pitchFamily="34" charset="0"/>
            </a:endParaRPr>
          </a:p>
          <a:p>
            <a:pPr marL="285750" indent="-285750">
              <a:spcBef>
                <a:spcPts val="600"/>
              </a:spcBef>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Milestone</a:t>
            </a:r>
          </a:p>
          <a:p>
            <a:pPr marL="742950" lvl="1" indent="-285750">
              <a:spcBef>
                <a:spcPts val="600"/>
              </a:spcBef>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Beta site test – Michelangelo Corded</a:t>
            </a:r>
          </a:p>
          <a:p>
            <a:pPr marL="1200150" lvl="2" indent="-285750">
              <a:spcBef>
                <a:spcPts val="600"/>
              </a:spcBef>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XML</a:t>
            </a:r>
          </a:p>
          <a:p>
            <a:pPr marL="1200150" lvl="2" indent="-285750">
              <a:spcBef>
                <a:spcPts val="600"/>
              </a:spcBef>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Source code (optional)</a:t>
            </a:r>
          </a:p>
          <a:p>
            <a:pPr marL="1200150" lvl="2" indent="-285750">
              <a:spcBef>
                <a:spcPts val="600"/>
              </a:spcBef>
              <a:buFont typeface="Arial" pitchFamily="34" charset="0"/>
              <a:buChar char="•"/>
            </a:pPr>
            <a:endParaRPr lang="en-US" sz="1400" spc="-20" dirty="0" smtClean="0">
              <a:solidFill>
                <a:prstClr val="black"/>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1532152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4</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smtClean="0">
                <a:solidFill>
                  <a:srgbClr val="002596"/>
                </a:solidFill>
                <a:latin typeface="Lucida Sans Unicode" panose="020B0602030504020204" pitchFamily="34" charset="0"/>
                <a:cs typeface="Lucida Sans Unicode" panose="020B0602030504020204" pitchFamily="34" charset="0"/>
              </a:rPr>
              <a:t>www.datalogic.com</a:t>
            </a:r>
          </a:p>
          <a:p>
            <a:r>
              <a:rPr lang="it-IT" sz="500" dirty="0" smtClean="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smtClean="0">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smtClean="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smtClean="0">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smtClean="0">
                <a:solidFill>
                  <a:prstClr val="white">
                    <a:lumMod val="75000"/>
                  </a:prstClr>
                </a:solidFill>
                <a:latin typeface="Arial Narrow" panose="020B0606020202030204" pitchFamily="34" charset="0"/>
                <a:cs typeface="Lucida Sans Unicode" panose="020B0602030504020204" pitchFamily="34" charset="0"/>
              </a:rPr>
              <a:t> Information</a:t>
            </a:r>
            <a:endParaRPr lang="it-IT" sz="500" dirty="0">
              <a:solidFill>
                <a:prstClr val="white">
                  <a:lumMod val="75000"/>
                </a:prstClr>
              </a:solidFill>
              <a:latin typeface="Arial Narrow" panose="020B0606020202030204" pitchFamily="34" charset="0"/>
              <a:cs typeface="Lucida Sans Unicode" panose="020B0602030504020204" pitchFamily="34" charset="0"/>
            </a:endParaRP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50154"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smtClean="0"/>
              <a:t>Points to discuss</a:t>
            </a:r>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24" y="2190750"/>
            <a:ext cx="33655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447674" y="4164568"/>
            <a:ext cx="962025" cy="338554"/>
          </a:xfrm>
          <a:prstGeom prst="rect">
            <a:avLst/>
          </a:prstGeom>
          <a:noFill/>
        </p:spPr>
        <p:txBody>
          <a:bodyPr wrap="square" rtlCol="0">
            <a:spAutoFit/>
          </a:bodyPr>
          <a:lstStyle/>
          <a:p>
            <a:r>
              <a:rPr lang="it-IT" sz="1600" b="1" dirty="0" smtClean="0">
                <a:solidFill>
                  <a:prstClr val="white"/>
                </a:solidFill>
                <a:latin typeface="Arial Narrow" panose="020B0606020202030204" pitchFamily="34" charset="0"/>
              </a:rPr>
              <a:t>USA</a:t>
            </a:r>
            <a:endParaRPr lang="it-IT" sz="1600" b="1" dirty="0">
              <a:solidFill>
                <a:prstClr val="white"/>
              </a:solidFill>
              <a:latin typeface="Arial Narrow" panose="020B0606020202030204" pitchFamily="34" charset="0"/>
            </a:endParaRP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4" y="3100306"/>
            <a:ext cx="32067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asellaDiTesto 2"/>
          <p:cNvSpPr txBox="1"/>
          <p:nvPr/>
        </p:nvSpPr>
        <p:spPr>
          <a:xfrm>
            <a:off x="741907" y="1004888"/>
            <a:ext cx="7935368" cy="2323713"/>
          </a:xfrm>
          <a:prstGeom prst="rect">
            <a:avLst/>
          </a:prstGeom>
          <a:noFill/>
        </p:spPr>
        <p:txBody>
          <a:bodyPr wrap="square" rtlCol="0">
            <a:spAutoFit/>
          </a:bodyPr>
          <a:lstStyle/>
          <a:p>
            <a:pPr marL="285750"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Aladdin display information</a:t>
            </a:r>
            <a:endParaRPr lang="en-US" sz="1400" spc="-20" dirty="0" smtClean="0">
              <a:solidFill>
                <a:srgbClr val="FF0000"/>
              </a:solidFill>
              <a:latin typeface="Lucida Sans Unicode" panose="020B0602030504020204" pitchFamily="34" charset="0"/>
              <a:cs typeface="Lucida Sans Unicode" panose="020B0602030504020204" pitchFamily="34" charset="0"/>
            </a:endParaRP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Using old layout</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Suggest new layout</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Need correct Category and Position information</a:t>
            </a:r>
          </a:p>
          <a:p>
            <a:pPr lvl="1"/>
            <a:endParaRPr lang="en-US" sz="1400" spc="-20" dirty="0" smtClean="0">
              <a:solidFill>
                <a:prstClr val="black"/>
              </a:solidFill>
              <a:latin typeface="Lucida Sans Unicode" panose="020B0602030504020204" pitchFamily="34" charset="0"/>
              <a:cs typeface="Lucida Sans Unicode" panose="020B0602030504020204" pitchFamily="34" charset="0"/>
            </a:endParaRPr>
          </a:p>
          <a:p>
            <a:pPr marL="285750"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Interface information</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Need information for default interface</a:t>
            </a:r>
          </a:p>
          <a:p>
            <a:pPr marL="742950" lvl="1" indent="-285750">
              <a:buFont typeface="Arial" pitchFamily="34" charset="0"/>
              <a:buChar char="•"/>
            </a:pPr>
            <a:r>
              <a:rPr lang="en-US" sz="1400" spc="-20" dirty="0" smtClean="0">
                <a:solidFill>
                  <a:prstClr val="black"/>
                </a:solidFill>
                <a:latin typeface="Lucida Sans Unicode" panose="020B0602030504020204" pitchFamily="34" charset="0"/>
                <a:cs typeface="Lucida Sans Unicode" panose="020B0602030504020204" pitchFamily="34" charset="0"/>
              </a:rPr>
              <a:t>Need information that item not available on this interface</a:t>
            </a:r>
          </a:p>
          <a:p>
            <a:pPr marL="1200150" lvl="2" indent="-285750">
              <a:buFont typeface="Arial" pitchFamily="34" charset="0"/>
              <a:buChar char="•"/>
            </a:pPr>
            <a:endParaRPr lang="en-US" sz="1400" spc="-20" dirty="0">
              <a:solidFill>
                <a:prstClr val="black"/>
              </a:solidFill>
              <a:latin typeface="Lucida Sans Unicode" panose="020B0602030504020204" pitchFamily="34" charset="0"/>
              <a:cs typeface="Lucida Sans Unicode" panose="020B0602030504020204" pitchFamily="34" charset="0"/>
            </a:endParaRPr>
          </a:p>
          <a:p>
            <a:pPr lvl="2">
              <a:spcBef>
                <a:spcPts val="600"/>
              </a:spcBef>
            </a:pPr>
            <a:endParaRPr lang="en-US" sz="1400" spc="-20" dirty="0" smtClean="0">
              <a:solidFill>
                <a:prstClr val="black"/>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32689233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Thank</a:t>
            </a:r>
            <a:r>
              <a:rPr lang="it-IT" dirty="0" smtClean="0"/>
              <a:t> </a:t>
            </a:r>
            <a:r>
              <a:rPr lang="it-IT" dirty="0" err="1" smtClean="0"/>
              <a:t>you</a:t>
            </a:r>
            <a:endParaRPr lang="it-IT" dirty="0"/>
          </a:p>
        </p:txBody>
      </p:sp>
      <p:sp>
        <p:nvSpPr>
          <p:cNvPr id="3" name="Segnaposto numero diapositiva 2"/>
          <p:cNvSpPr>
            <a:spLocks noGrp="1"/>
          </p:cNvSpPr>
          <p:nvPr>
            <p:ph type="sldNum" sz="quarter" idx="10"/>
          </p:nvPr>
        </p:nvSpPr>
        <p:spPr/>
        <p:txBody>
          <a:bodyPr/>
          <a:lstStyle/>
          <a:p>
            <a:fld id="{72C2BF82-A7EA-419E-A6D8-59190EA55268}" type="slidenum">
              <a:rPr lang="en-US" smtClean="0"/>
              <a:pPr/>
              <a:t>5</a:t>
            </a:fld>
            <a:endParaRPr lang="en-US" dirty="0"/>
          </a:p>
        </p:txBody>
      </p:sp>
      <p:sp>
        <p:nvSpPr>
          <p:cNvPr id="5" name="Segnaposto testo 12"/>
          <p:cNvSpPr>
            <a:spLocks noGrp="1"/>
          </p:cNvSpPr>
          <p:nvPr>
            <p:ph type="body" sz="quarter" idx="12"/>
          </p:nvPr>
        </p:nvSpPr>
        <p:spPr>
          <a:xfrm>
            <a:off x="5819681" y="4959246"/>
            <a:ext cx="2741613" cy="1175224"/>
          </a:xfrm>
        </p:spPr>
        <p:txBody>
          <a:bodyPr wrap="square"/>
          <a:lstStyle>
            <a:lvl1pPr marL="0" indent="0" algn="l" defTabSz="457200" rtl="0" eaLnBrk="1" latinLnBrk="0" hangingPunct="1">
              <a:lnSpc>
                <a:spcPct val="80000"/>
              </a:lnSpc>
              <a:buNone/>
              <a:defRPr sz="1600">
                <a:solidFill>
                  <a:schemeClr val="tx2"/>
                </a:solidFill>
              </a:defRPr>
            </a:lvl1pPr>
          </a:lstStyle>
          <a:p>
            <a:r>
              <a:rPr lang="it-IT" sz="1000" b="1" dirty="0" smtClean="0">
                <a:solidFill>
                  <a:schemeClr val="tx1">
                    <a:lumMod val="65000"/>
                    <a:lumOff val="35000"/>
                  </a:schemeClr>
                </a:solidFill>
                <a:latin typeface="Lucida Sans"/>
                <a:ea typeface="Arial Unicode MS" pitchFamily="34" charset="-128"/>
                <a:cs typeface="Arial Unicode MS" pitchFamily="34" charset="-128"/>
              </a:rPr>
              <a:t>Datalogic S.p.A.</a:t>
            </a:r>
          </a:p>
          <a:p>
            <a:r>
              <a:rPr lang="it-IT" sz="1000" dirty="0" smtClean="0">
                <a:solidFill>
                  <a:schemeClr val="tx1">
                    <a:lumMod val="65000"/>
                    <a:lumOff val="35000"/>
                  </a:schemeClr>
                </a:solidFill>
                <a:latin typeface="Lucida Sans"/>
                <a:ea typeface="Arial Unicode MS" pitchFamily="34" charset="-128"/>
                <a:cs typeface="Arial Unicode MS" pitchFamily="34" charset="-128"/>
              </a:rPr>
              <a:t>Via </a:t>
            </a:r>
            <a:r>
              <a:rPr lang="it-IT" sz="1000" dirty="0" err="1" smtClean="0">
                <a:solidFill>
                  <a:schemeClr val="tx1">
                    <a:lumMod val="65000"/>
                    <a:lumOff val="35000"/>
                  </a:schemeClr>
                </a:solidFill>
                <a:latin typeface="Lucida Sans"/>
                <a:ea typeface="Arial Unicode MS" pitchFamily="34" charset="-128"/>
                <a:cs typeface="Arial Unicode MS" pitchFamily="34" charset="-128"/>
              </a:rPr>
              <a:t>Candini</a:t>
            </a:r>
            <a:r>
              <a:rPr lang="it-IT" sz="1000" dirty="0" smtClean="0">
                <a:solidFill>
                  <a:schemeClr val="tx1">
                    <a:lumMod val="65000"/>
                    <a:lumOff val="35000"/>
                  </a:schemeClr>
                </a:solidFill>
                <a:latin typeface="Lucida Sans"/>
                <a:ea typeface="Arial Unicode MS" pitchFamily="34" charset="-128"/>
                <a:cs typeface="Arial Unicode MS" pitchFamily="34" charset="-128"/>
              </a:rPr>
              <a:t>, 2</a:t>
            </a:r>
          </a:p>
          <a:p>
            <a:r>
              <a:rPr lang="it-IT" sz="1000" dirty="0" smtClean="0">
                <a:solidFill>
                  <a:schemeClr val="tx1">
                    <a:lumMod val="65000"/>
                    <a:lumOff val="35000"/>
                  </a:schemeClr>
                </a:solidFill>
                <a:latin typeface="Lucida Sans"/>
                <a:ea typeface="Arial Unicode MS" pitchFamily="34" charset="-128"/>
                <a:cs typeface="Arial Unicode MS" pitchFamily="34" charset="-128"/>
              </a:rPr>
              <a:t>40012 Lippo di Calderara di Reno</a:t>
            </a:r>
          </a:p>
          <a:p>
            <a:r>
              <a:rPr lang="it-IT" sz="1000" dirty="0" smtClean="0">
                <a:solidFill>
                  <a:schemeClr val="tx1">
                    <a:lumMod val="65000"/>
                    <a:lumOff val="35000"/>
                  </a:schemeClr>
                </a:solidFill>
                <a:latin typeface="Lucida Sans"/>
                <a:ea typeface="Arial Unicode MS" pitchFamily="34" charset="-128"/>
                <a:cs typeface="Arial Unicode MS" pitchFamily="34" charset="-128"/>
              </a:rPr>
              <a:t>Bologna – </a:t>
            </a:r>
            <a:r>
              <a:rPr lang="it-IT" sz="1000" dirty="0" err="1" smtClean="0">
                <a:solidFill>
                  <a:schemeClr val="tx1">
                    <a:lumMod val="65000"/>
                    <a:lumOff val="35000"/>
                  </a:schemeClr>
                </a:solidFill>
                <a:latin typeface="Lucida Sans"/>
                <a:ea typeface="Arial Unicode MS" pitchFamily="34" charset="-128"/>
                <a:cs typeface="Arial Unicode MS" pitchFamily="34" charset="-128"/>
              </a:rPr>
              <a:t>Italy</a:t>
            </a:r>
            <a:endParaRPr lang="it-IT" sz="1000" dirty="0" smtClean="0">
              <a:solidFill>
                <a:schemeClr val="tx1">
                  <a:lumMod val="65000"/>
                  <a:lumOff val="35000"/>
                </a:schemeClr>
              </a:solidFill>
              <a:latin typeface="Lucida Sans"/>
              <a:ea typeface="Arial Unicode MS" pitchFamily="34" charset="-128"/>
              <a:cs typeface="Arial Unicode MS" pitchFamily="34" charset="-128"/>
            </a:endParaRPr>
          </a:p>
          <a:p>
            <a:r>
              <a:rPr lang="it-IT" sz="1000" dirty="0" smtClean="0">
                <a:solidFill>
                  <a:schemeClr val="tx1">
                    <a:lumMod val="65000"/>
                    <a:lumOff val="35000"/>
                  </a:schemeClr>
                </a:solidFill>
                <a:latin typeface="Lucida Sans"/>
                <a:ea typeface="Arial Unicode MS" pitchFamily="34" charset="-128"/>
                <a:cs typeface="Arial Unicode MS" pitchFamily="34" charset="-128"/>
              </a:rPr>
              <a:t>Tel. +39 051 3147011</a:t>
            </a:r>
          </a:p>
          <a:p>
            <a:pPr marL="0" algn="l" defTabSz="457200" rtl="0" eaLnBrk="1" latinLnBrk="0" hangingPunct="1"/>
            <a:r>
              <a:rPr lang="it-IT" sz="1000" kern="1200" dirty="0" smtClean="0">
                <a:solidFill>
                  <a:schemeClr val="tx1">
                    <a:lumMod val="65000"/>
                    <a:lumOff val="35000"/>
                  </a:schemeClr>
                </a:solidFill>
                <a:latin typeface="Lucida Sans"/>
                <a:ea typeface="Arial Unicode MS" pitchFamily="34" charset="-128"/>
                <a:cs typeface="Arial Unicode MS" pitchFamily="34" charset="-128"/>
              </a:rPr>
              <a:t>Fax +39 051 3147205</a:t>
            </a:r>
          </a:p>
          <a:p>
            <a:pPr marL="0" algn="l" defTabSz="457200" rtl="0" eaLnBrk="1" latinLnBrk="0" hangingPunct="1"/>
            <a:r>
              <a:rPr lang="it-IT" sz="1000" kern="1200" dirty="0" smtClean="0">
                <a:solidFill>
                  <a:schemeClr val="tx1">
                    <a:lumMod val="65000"/>
                    <a:lumOff val="35000"/>
                  </a:schemeClr>
                </a:solidFill>
                <a:latin typeface="Lucida Sans"/>
                <a:ea typeface="Arial Unicode MS" pitchFamily="34" charset="-128"/>
                <a:cs typeface="Arial Unicode MS" pitchFamily="34" charset="-128"/>
              </a:rPr>
              <a:t>E-mail  </a:t>
            </a:r>
            <a:r>
              <a:rPr lang="en-US" sz="1000" kern="1200" dirty="0" smtClean="0">
                <a:solidFill>
                  <a:schemeClr val="tx1">
                    <a:lumMod val="65000"/>
                    <a:lumOff val="35000"/>
                  </a:schemeClr>
                </a:solidFill>
                <a:latin typeface="Lucida Sans"/>
                <a:ea typeface="Arial Unicode MS" pitchFamily="34" charset="-128"/>
                <a:cs typeface="Arial Unicode MS" pitchFamily="34" charset="-128"/>
                <a:hlinkClick r:id="rId2"/>
              </a:rPr>
              <a:t>corporate@datalogic.com</a:t>
            </a:r>
            <a:endParaRPr lang="en-US" sz="1000" kern="1200" dirty="0">
              <a:solidFill>
                <a:schemeClr val="tx1">
                  <a:lumMod val="65000"/>
                  <a:lumOff val="35000"/>
                </a:schemeClr>
              </a:solidFill>
              <a:latin typeface="Lucida Sans"/>
              <a:ea typeface="Arial Unicode MS" pitchFamily="34" charset="-128"/>
              <a:cs typeface="Arial Unicode MS" pitchFamily="34" charset="-128"/>
            </a:endParaRPr>
          </a:p>
        </p:txBody>
      </p:sp>
      <p:pic>
        <p:nvPicPr>
          <p:cNvPr id="6" name="Segnaposto contenuto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3118" y="6530879"/>
            <a:ext cx="1467596" cy="260263"/>
          </a:xfrm>
          <a:prstGeom prst="rect">
            <a:avLst/>
          </a:prstGeom>
        </p:spPr>
      </p:pic>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smtClean="0">
                <a:solidFill>
                  <a:srgbClr val="002596"/>
                </a:solidFill>
                <a:latin typeface="Lucida Sans Unicode" panose="020B0602030504020204" pitchFamily="34" charset="0"/>
                <a:cs typeface="Lucida Sans Unicode" panose="020B0602030504020204" pitchFamily="34" charset="0"/>
              </a:rPr>
              <a:t>www.datalogic.com</a:t>
            </a:r>
          </a:p>
          <a:p>
            <a:r>
              <a:rPr lang="it-IT" sz="500" dirty="0" smtClean="0">
                <a:solidFill>
                  <a:schemeClr val="bg1">
                    <a:lumMod val="75000"/>
                  </a:schemeClr>
                </a:solidFill>
                <a:latin typeface="Arial Narrow" panose="020B0606020202030204" pitchFamily="34" charset="0"/>
                <a:cs typeface="Lucida Sans Unicode" panose="020B0602030504020204" pitchFamily="34" charset="0"/>
              </a:rPr>
              <a:t>Copyright Datalogic 2017 – </a:t>
            </a:r>
            <a:r>
              <a:rPr lang="it-IT" sz="500" dirty="0" err="1" smtClean="0">
                <a:solidFill>
                  <a:schemeClr val="bg1">
                    <a:lumMod val="75000"/>
                  </a:schemeClr>
                </a:solidFill>
                <a:latin typeface="Arial Narrow" panose="020B0606020202030204" pitchFamily="34" charset="0"/>
                <a:cs typeface="Lucida Sans Unicode" panose="020B0602030504020204" pitchFamily="34" charset="0"/>
              </a:rPr>
              <a:t>Confidential</a:t>
            </a:r>
            <a:r>
              <a:rPr lang="it-IT" sz="500" dirty="0" smtClean="0">
                <a:solidFill>
                  <a:schemeClr val="bg1">
                    <a:lumMod val="75000"/>
                  </a:schemeClr>
                </a:solidFill>
                <a:latin typeface="Arial Narrow" panose="020B0606020202030204" pitchFamily="34" charset="0"/>
                <a:cs typeface="Lucida Sans Unicode" panose="020B0602030504020204" pitchFamily="34" charset="0"/>
              </a:rPr>
              <a:t> &amp; </a:t>
            </a:r>
            <a:r>
              <a:rPr lang="it-IT" sz="500" dirty="0" err="1" smtClean="0">
                <a:solidFill>
                  <a:schemeClr val="bg1">
                    <a:lumMod val="75000"/>
                  </a:schemeClr>
                </a:solidFill>
                <a:latin typeface="Arial Narrow" panose="020B0606020202030204" pitchFamily="34" charset="0"/>
                <a:cs typeface="Lucida Sans Unicode" panose="020B0602030504020204" pitchFamily="34" charset="0"/>
              </a:rPr>
              <a:t>Proprietary</a:t>
            </a:r>
            <a:r>
              <a:rPr lang="it-IT" sz="500" dirty="0" smtClean="0">
                <a:solidFill>
                  <a:schemeClr val="bg1">
                    <a:lumMod val="75000"/>
                  </a:schemeClr>
                </a:solidFill>
                <a:latin typeface="Arial Narrow" panose="020B0606020202030204" pitchFamily="34" charset="0"/>
                <a:cs typeface="Lucida Sans Unicode" panose="020B0602030504020204" pitchFamily="34" charset="0"/>
              </a:rPr>
              <a:t> Information</a:t>
            </a:r>
            <a:endParaRPr lang="it-IT" sz="500" dirty="0">
              <a:solidFill>
                <a:schemeClr val="bg1">
                  <a:lumMod val="75000"/>
                </a:schemeClr>
              </a:solidFill>
              <a:latin typeface="Arial Narrow" panose="020B0606020202030204" pitchFamily="34" charset="0"/>
              <a:cs typeface="Lucida Sans Unicode" panose="020B0602030504020204" pitchFamily="34" charset="0"/>
            </a:endParaRP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741152066"/>
      </p:ext>
    </p:extLst>
  </p:cSld>
  <p:clrMapOvr>
    <a:masterClrMapping/>
  </p:clrMapOvr>
  <p:timing>
    <p:tnLst>
      <p:par>
        <p:cTn id="1" dur="indefinite" restart="never" nodeType="tmRoot"/>
      </p:par>
    </p:tnLst>
  </p:timing>
</p:sld>
</file>

<file path=ppt/theme/theme1.xml><?xml version="1.0" encoding="utf-8"?>
<a:theme xmlns:a="http://schemas.openxmlformats.org/drawingml/2006/main" name="Datalogic Template 2017 - senza tagline">
  <a:themeElements>
    <a:clrScheme name="Elementare">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FE0DD3713091647B01556D05A19F897" ma:contentTypeVersion="8" ma:contentTypeDescription="Create a new document." ma:contentTypeScope="" ma:versionID="6c4e7f942bb08517fd3e724f1c39e2c3">
  <xsd:schema xmlns:xsd="http://www.w3.org/2001/XMLSchema" xmlns:xs="http://www.w3.org/2001/XMLSchema" xmlns:p="http://schemas.microsoft.com/office/2006/metadata/properties" xmlns:ns2="b98c0929-fd0c-4e46-8d7d-9769e3a9cd0b" xmlns:ns3="http://schemas.microsoft.com/sharepoint/v4" targetNamespace="http://schemas.microsoft.com/office/2006/metadata/properties" ma:root="true" ma:fieldsID="4c9a99e7cee3946db2ea2423f9dcdf5b" ns2:_="" ns3:_="">
    <xsd:import namespace="b98c0929-fd0c-4e46-8d7d-9769e3a9cd0b"/>
    <xsd:import namespace="http://schemas.microsoft.com/sharepoint/v4"/>
    <xsd:element name="properties">
      <xsd:complexType>
        <xsd:sequence>
          <xsd:element name="documentManagement">
            <xsd:complexType>
              <xsd:all>
                <xsd:element ref="ns2:Section"/>
                <xsd:element ref="ns2:Subsection" minOccurs="0"/>
                <xsd:element ref="ns2:SubSubSection" minOccurs="0"/>
                <xsd:element ref="ns3: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8c0929-fd0c-4e46-8d7d-9769e3a9cd0b" elementFormDefault="qualified">
    <xsd:import namespace="http://schemas.microsoft.com/office/2006/documentManagement/types"/>
    <xsd:import namespace="http://schemas.microsoft.com/office/infopath/2007/PartnerControls"/>
    <xsd:element name="Section" ma:index="8" ma:displayName="Section" ma:description="Main section" ma:internalName="Section">
      <xsd:simpleType>
        <xsd:restriction base="dms:Text">
          <xsd:maxLength value="255"/>
        </xsd:restriction>
      </xsd:simpleType>
    </xsd:element>
    <xsd:element name="Subsection" ma:index="9" nillable="true" ma:displayName="Subsection" ma:description="Subsection of the item" ma:internalName="Subsection">
      <xsd:simpleType>
        <xsd:restriction base="dms:Text">
          <xsd:maxLength value="255"/>
        </xsd:restriction>
      </xsd:simpleType>
    </xsd:element>
    <xsd:element name="SubSubSection" ma:index="10" nillable="true" ma:displayName="SubSubSection" ma:internalName="SubSubSection">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ubSubSection xmlns="b98c0929-fd0c-4e46-8d7d-9769e3a9cd0b" xsi:nil="true"/>
    <IconOverlay xmlns="http://schemas.microsoft.com/sharepoint/v4" xsi:nil="true"/>
    <Subsection xmlns="b98c0929-fd0c-4e46-8d7d-9769e3a9cd0b" xsi:nil="true"/>
    <Section xmlns="b98c0929-fd0c-4e46-8d7d-9769e3a9cd0b">Power Point</Section>
  </documentManagement>
</p:properties>
</file>

<file path=customXml/itemProps1.xml><?xml version="1.0" encoding="utf-8"?>
<ds:datastoreItem xmlns:ds="http://schemas.openxmlformats.org/officeDocument/2006/customXml" ds:itemID="{05C4EBF4-62CE-4674-94C3-145D2E0F3DDC}">
  <ds:schemaRefs>
    <ds:schemaRef ds:uri="http://schemas.microsoft.com/sharepoint/v3/contenttype/forms"/>
  </ds:schemaRefs>
</ds:datastoreItem>
</file>

<file path=customXml/itemProps2.xml><?xml version="1.0" encoding="utf-8"?>
<ds:datastoreItem xmlns:ds="http://schemas.openxmlformats.org/officeDocument/2006/customXml" ds:itemID="{2B7FDDEF-DAAE-4342-B2F9-1705579BA4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8c0929-fd0c-4e46-8d7d-9769e3a9cd0b"/>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038479E-E269-414E-9AAC-A4D237FAB0C3}">
  <ds:schemaRefs>
    <ds:schemaRef ds:uri="http://schemas.microsoft.com/office/2006/documentManagement/types"/>
    <ds:schemaRef ds:uri="http://www.w3.org/XML/1998/namespace"/>
    <ds:schemaRef ds:uri="http://schemas.microsoft.com/office/infopath/2007/PartnerControls"/>
    <ds:schemaRef ds:uri="http://purl.org/dc/elements/1.1/"/>
    <ds:schemaRef ds:uri="http://schemas.microsoft.com/office/2006/metadata/properties"/>
    <ds:schemaRef ds:uri="http://purl.org/dc/terms/"/>
    <ds:schemaRef ds:uri="http://schemas.microsoft.com/sharepoint/v4"/>
    <ds:schemaRef ds:uri="http://schemas.openxmlformats.org/package/2006/metadata/core-properties"/>
    <ds:schemaRef ds:uri="b98c0929-fd0c-4e46-8d7d-9769e3a9cd0b"/>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Datalogic Template 2017 - senza tagline</Template>
  <TotalTime>0</TotalTime>
  <Words>250</Words>
  <Application>Microsoft Office PowerPoint</Application>
  <PresentationFormat>On-screen Show (4:3)</PresentationFormat>
  <Paragraphs>78</Paragraphs>
  <Slides>5</Slides>
  <Notes>0</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Datalogic Template 2017 - senza tagline</vt:lpstr>
      <vt:lpstr>Config Generator Crown funding</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subject>PPT template</dc:subject>
  <dc:creator/>
  <cp:lastModifiedBy/>
  <cp:revision>1</cp:revision>
  <dcterms:created xsi:type="dcterms:W3CDTF">2017-05-25T10:32:01Z</dcterms:created>
  <dcterms:modified xsi:type="dcterms:W3CDTF">2017-12-21T04:54:59Z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0x0101009FE0DD3713091647B01556D05A19F897</vt:lpwstr>
  </property>
</Properties>
</file>